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9"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and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5487"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S.Yogha</a:t>
            </a:r>
            <a:r>
              <a:rPr lang="en-US" sz="2000" b="1" dirty="0">
                <a:solidFill>
                  <a:schemeClr val="accent1">
                    <a:lumMod val="75000"/>
                  </a:schemeClr>
                </a:solidFill>
                <a:latin typeface="Arial"/>
                <a:cs typeface="Arial"/>
              </a:rPr>
              <a:t> Dharshini-  III Year CSE Department</a:t>
            </a:r>
          </a:p>
          <a:p>
            <a:r>
              <a:rPr lang="en-US" sz="2000" b="1" dirty="0">
                <a:solidFill>
                  <a:schemeClr val="accent1">
                    <a:lumMod val="75000"/>
                  </a:schemeClr>
                </a:solidFill>
                <a:latin typeface="Arial"/>
                <a:cs typeface="Arial"/>
              </a:rPr>
              <a:t>      Fatima </a:t>
            </a:r>
            <a:r>
              <a:rPr lang="en-US" sz="2000" b="1" dirty="0" err="1">
                <a:solidFill>
                  <a:schemeClr val="accent1">
                    <a:lumMod val="75000"/>
                  </a:schemeClr>
                </a:solidFill>
                <a:latin typeface="Arial"/>
                <a:cs typeface="Arial"/>
              </a:rPr>
              <a:t>michael</a:t>
            </a:r>
            <a:r>
              <a:rPr lang="en-US" sz="2000" b="1" dirty="0">
                <a:solidFill>
                  <a:schemeClr val="accent1">
                    <a:lumMod val="75000"/>
                  </a:schemeClr>
                </a:solidFill>
                <a:latin typeface="Arial"/>
                <a:cs typeface="Arial"/>
              </a:rPr>
              <a:t>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t>The future of keylogging technology lies in balancing the need for enhanced security and monitoring capabilities with respect for user privacy and ethical considerations. By incorporating advanced features, improving stealth and security, and adhering to ethical principles, keyloggers can continue to play a valuable role in various domains, including cybersecurity, forensics, and user behavior analysis.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800" dirty="0">
                <a:solidFill>
                  <a:srgbClr val="0F0F0F"/>
                </a:solidFill>
                <a:ea typeface="+mn-lt"/>
                <a:cs typeface="+mn-lt"/>
              </a:rPr>
              <a:t>Tasked with creating a basic keylogger program in Python. The keylogger should run silently in the background, capturing all keystrokes made by the user and saving them to a log file.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p:txBody>
          <a:bodyPr vert="horz" lIns="91440" tIns="45720" rIns="91440" bIns="45720" rtlCol="0" anchor="ctr">
            <a:noAutofit/>
          </a:bodyPr>
          <a:lstStyle/>
          <a:p>
            <a:pPr marL="0" indent="0">
              <a:buNone/>
            </a:pPr>
            <a:r>
              <a:rPr lang="en-IN" sz="2000" b="1" dirty="0">
                <a:latin typeface="Calibri"/>
                <a:cs typeface="Calibri"/>
              </a:rPr>
              <a:t>The aim is to record the keystrokes.</a:t>
            </a:r>
            <a:r>
              <a:rPr lang="en-US" sz="2000" b="0" i="0" dirty="0">
                <a:solidFill>
                  <a:srgbClr val="ECECEC"/>
                </a:solidFill>
                <a:effectLst/>
                <a:latin typeface="Söhne"/>
              </a:rPr>
              <a:t> </a:t>
            </a:r>
            <a:r>
              <a:rPr lang="en-US" sz="2000" b="0" i="0" dirty="0">
                <a:solidFill>
                  <a:schemeClr val="tx1">
                    <a:lumMod val="85000"/>
                    <a:lumOff val="15000"/>
                  </a:schemeClr>
                </a:solidFill>
                <a:effectLst/>
              </a:rPr>
              <a:t>The keylogger should run silently in the background, capturing all keystrokes made by the user and saving them to a log file.</a:t>
            </a:r>
          </a:p>
          <a:p>
            <a:r>
              <a:rPr lang="en-US" sz="1800" b="1" dirty="0">
                <a:solidFill>
                  <a:schemeClr val="tx1"/>
                </a:solidFill>
                <a:cs typeface="Calibri"/>
              </a:rPr>
              <a:t>Install Required Libraries: Install the </a:t>
            </a:r>
            <a:r>
              <a:rPr lang="en-US" sz="1800" b="1" dirty="0" err="1">
                <a:solidFill>
                  <a:schemeClr val="tx1"/>
                </a:solidFill>
                <a:cs typeface="Calibri"/>
              </a:rPr>
              <a:t>pynput</a:t>
            </a:r>
            <a:r>
              <a:rPr lang="en-US" sz="1800" b="1" dirty="0">
                <a:solidFill>
                  <a:schemeClr val="tx1"/>
                </a:solidFill>
                <a:cs typeface="Calibri"/>
              </a:rPr>
              <a:t> library, which is used for monitoring keyboard events.</a:t>
            </a:r>
            <a:endParaRPr lang="en-IN" sz="1800" b="1" dirty="0">
              <a:solidFill>
                <a:schemeClr val="tx1"/>
              </a:solidFill>
              <a:cs typeface="Calibri"/>
            </a:endParaRPr>
          </a:p>
          <a:p>
            <a:r>
              <a:rPr lang="en-US" sz="1800" b="1" dirty="0">
                <a:solidFill>
                  <a:schemeClr val="tx1"/>
                </a:solidFill>
              </a:rPr>
              <a:t>Import Necessary </a:t>
            </a:r>
            <a:r>
              <a:rPr lang="en-US" sz="1800" b="1" dirty="0" err="1">
                <a:solidFill>
                  <a:schemeClr val="tx1"/>
                </a:solidFill>
              </a:rPr>
              <a:t>Modules</a:t>
            </a:r>
            <a:r>
              <a:rPr lang="en-US" sz="1800" dirty="0" err="1">
                <a:solidFill>
                  <a:schemeClr val="tx1"/>
                </a:solidFill>
              </a:rPr>
              <a:t>:Import</a:t>
            </a:r>
            <a:r>
              <a:rPr lang="en-US" sz="1800" dirty="0">
                <a:solidFill>
                  <a:schemeClr val="tx1"/>
                </a:solidFill>
              </a:rPr>
              <a:t> the required modules in your Python script.</a:t>
            </a:r>
          </a:p>
          <a:p>
            <a:r>
              <a:rPr lang="en-US" sz="1800" dirty="0">
                <a:solidFill>
                  <a:schemeClr val="tx1"/>
                </a:solidFill>
              </a:rPr>
              <a:t> </a:t>
            </a:r>
            <a:r>
              <a:rPr lang="en-US" sz="1800" b="1" dirty="0">
                <a:solidFill>
                  <a:schemeClr val="tx1"/>
                </a:solidFill>
              </a:rPr>
              <a:t>Set Up </a:t>
            </a:r>
            <a:r>
              <a:rPr lang="en-US" sz="1800" b="1" dirty="0" err="1">
                <a:solidFill>
                  <a:schemeClr val="tx1"/>
                </a:solidFill>
              </a:rPr>
              <a:t>Logging:</a:t>
            </a:r>
            <a:r>
              <a:rPr lang="en-US" sz="1800" dirty="0" err="1">
                <a:solidFill>
                  <a:schemeClr val="tx1"/>
                </a:solidFill>
              </a:rPr>
              <a:t>Set</a:t>
            </a:r>
            <a:r>
              <a:rPr lang="en-US" sz="1800" dirty="0">
                <a:solidFill>
                  <a:schemeClr val="tx1"/>
                </a:solidFill>
              </a:rPr>
              <a:t> up logging to save the keystrokes to a log file.</a:t>
            </a:r>
          </a:p>
          <a:p>
            <a:r>
              <a:rPr lang="en-US" sz="1800" b="1" dirty="0">
                <a:solidFill>
                  <a:schemeClr val="tx1"/>
                </a:solidFill>
              </a:rPr>
              <a:t> Define the Keystroke Logging </a:t>
            </a:r>
            <a:r>
              <a:rPr lang="en-US" sz="1800" b="1" dirty="0" err="1">
                <a:solidFill>
                  <a:schemeClr val="tx1"/>
                </a:solidFill>
              </a:rPr>
              <a:t>Function:</a:t>
            </a:r>
            <a:r>
              <a:rPr lang="en-US" sz="1800" dirty="0" err="1">
                <a:solidFill>
                  <a:schemeClr val="tx1"/>
                </a:solidFill>
              </a:rPr>
              <a:t>Define</a:t>
            </a:r>
            <a:r>
              <a:rPr lang="en-US" sz="1800" dirty="0">
                <a:solidFill>
                  <a:schemeClr val="tx1"/>
                </a:solidFill>
              </a:rPr>
              <a:t> a function to log keystrokes when a key is pressed.</a:t>
            </a:r>
          </a:p>
          <a:p>
            <a:r>
              <a:rPr lang="en-US" sz="1800" dirty="0">
                <a:solidFill>
                  <a:schemeClr val="tx1"/>
                </a:solidFill>
              </a:rPr>
              <a:t> </a:t>
            </a:r>
            <a:r>
              <a:rPr lang="en-US" sz="1800" b="1" dirty="0">
                <a:solidFill>
                  <a:schemeClr val="tx1"/>
                </a:solidFill>
              </a:rPr>
              <a:t>Start the </a:t>
            </a:r>
            <a:r>
              <a:rPr lang="en-US" sz="1800" b="1" dirty="0" err="1">
                <a:solidFill>
                  <a:schemeClr val="tx1"/>
                </a:solidFill>
              </a:rPr>
              <a:t>Listener:</a:t>
            </a:r>
            <a:r>
              <a:rPr lang="en-US" sz="1800" dirty="0" err="1">
                <a:solidFill>
                  <a:schemeClr val="tx1"/>
                </a:solidFill>
              </a:rPr>
              <a:t>Start</a:t>
            </a:r>
            <a:r>
              <a:rPr lang="en-US" sz="1800" dirty="0">
                <a:solidFill>
                  <a:schemeClr val="tx1"/>
                </a:solidFill>
              </a:rPr>
              <a:t> the listener to monitor keyboard events.</a:t>
            </a:r>
          </a:p>
          <a:p>
            <a:r>
              <a:rPr lang="en-US" sz="1800" b="1" dirty="0">
                <a:solidFill>
                  <a:schemeClr val="tx1"/>
                </a:solidFill>
              </a:rPr>
              <a:t>Handle </a:t>
            </a:r>
            <a:r>
              <a:rPr lang="en-US" sz="1800" b="1" dirty="0" err="1">
                <a:solidFill>
                  <a:schemeClr val="tx1"/>
                </a:solidFill>
              </a:rPr>
              <a:t>KeyboardInterrupt</a:t>
            </a:r>
            <a:r>
              <a:rPr lang="en-US" sz="1800" b="1" dirty="0">
                <a:solidFill>
                  <a:schemeClr val="tx1"/>
                </a:solidFill>
              </a:rPr>
              <a:t> (Optional):</a:t>
            </a:r>
            <a:r>
              <a:rPr lang="en-US" sz="1800" dirty="0">
                <a:solidFill>
                  <a:schemeClr val="tx1"/>
                </a:solidFill>
              </a:rPr>
              <a:t>Optionally, you can handle </a:t>
            </a:r>
            <a:r>
              <a:rPr lang="en-US" sz="1800" dirty="0" err="1">
                <a:solidFill>
                  <a:schemeClr val="tx1"/>
                </a:solidFill>
              </a:rPr>
              <a:t>KeyboardInterrupt</a:t>
            </a:r>
            <a:r>
              <a:rPr lang="en-US" sz="1800" dirty="0">
                <a:solidFill>
                  <a:schemeClr val="tx1"/>
                </a:solidFill>
              </a:rPr>
              <a:t> to gracefully exit the program.</a:t>
            </a:r>
          </a:p>
          <a:p>
            <a:r>
              <a:rPr lang="en-US" sz="1800" dirty="0">
                <a:solidFill>
                  <a:schemeClr val="tx1"/>
                </a:solidFill>
              </a:rPr>
              <a:t> </a:t>
            </a:r>
            <a:r>
              <a:rPr lang="en-US" sz="1800" b="1" dirty="0">
                <a:solidFill>
                  <a:schemeClr val="tx1"/>
                </a:solidFill>
              </a:rPr>
              <a:t>Run the </a:t>
            </a:r>
            <a:r>
              <a:rPr lang="en-US" sz="1800" b="1" dirty="0" err="1">
                <a:solidFill>
                  <a:schemeClr val="tx1"/>
                </a:solidFill>
              </a:rPr>
              <a:t>Script:</a:t>
            </a:r>
            <a:r>
              <a:rPr lang="en-US" sz="1800" dirty="0" err="1">
                <a:solidFill>
                  <a:schemeClr val="tx1"/>
                </a:solidFill>
              </a:rPr>
              <a:t>Save</a:t>
            </a:r>
            <a:r>
              <a:rPr lang="en-US" sz="1800" dirty="0">
                <a:solidFill>
                  <a:schemeClr val="tx1"/>
                </a:solidFill>
              </a:rPr>
              <a:t> the script in a Python file (e.g., keylogger.py) and run it using Python.</a:t>
            </a:r>
          </a:p>
          <a:p>
            <a:pPr marL="0" indent="0">
              <a:buNone/>
            </a:pPr>
            <a:r>
              <a:rPr lang="en-US" sz="1800" dirty="0">
                <a:solidFill>
                  <a:schemeClr val="tx1"/>
                </a:solidFill>
              </a:rPr>
              <a:t>This script will silently run in the background, capturing all keystrokes made by the user and saving them to the specified log file (keylog.txt).</a:t>
            </a:r>
            <a:endParaRPr lang="en-IN" sz="1800"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 logger and security implementation. Here's a suggested structure for this section:</a:t>
            </a:r>
            <a:endParaRPr lang="en-US" dirty="0"/>
          </a:p>
          <a:p>
            <a:pPr marL="305435" indent="-305435"/>
            <a:r>
              <a:rPr lang="en-IN" sz="1800" b="1" dirty="0">
                <a:solidFill>
                  <a:srgbClr val="0F0F0F"/>
                </a:solidFill>
              </a:rPr>
              <a:t>System requirements(Python idle)</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fontScale="92500" lnSpcReduction="20000"/>
          </a:bodyPr>
          <a:lstStyle/>
          <a:p>
            <a:pPr marL="0" indent="0">
              <a:buNone/>
            </a:pPr>
            <a:r>
              <a:rPr lang="en-US" sz="2400" b="1" dirty="0"/>
              <a:t>Algorithm for Creating a Basic Keylogger Program in Python:</a:t>
            </a:r>
          </a:p>
          <a:p>
            <a:pPr marL="305435" indent="-305435"/>
            <a:r>
              <a:rPr lang="en-US" sz="2400" b="1" dirty="0"/>
              <a:t>I</a:t>
            </a:r>
            <a:r>
              <a:rPr lang="en-US" sz="2400" dirty="0"/>
              <a:t>mport necessary </a:t>
            </a:r>
            <a:r>
              <a:rPr lang="en-US" sz="2400" dirty="0" err="1"/>
              <a:t>libraries:pynput</a:t>
            </a:r>
            <a:r>
              <a:rPr lang="en-US" sz="2400" dirty="0"/>
              <a:t> for monitoring keyboard </a:t>
            </a:r>
            <a:r>
              <a:rPr lang="en-US" sz="2400" dirty="0" err="1"/>
              <a:t>events.os</a:t>
            </a:r>
            <a:r>
              <a:rPr lang="en-US" sz="2400" dirty="0"/>
              <a:t> for handling file operations.</a:t>
            </a:r>
          </a:p>
          <a:p>
            <a:pPr marL="305435" indent="-305435"/>
            <a:r>
              <a:rPr lang="en-US" sz="2400" dirty="0"/>
              <a:t>Define global </a:t>
            </a:r>
            <a:r>
              <a:rPr lang="en-US" sz="2400" dirty="0" err="1"/>
              <a:t>variables:log_file</a:t>
            </a:r>
            <a:r>
              <a:rPr lang="en-US" sz="2400" dirty="0"/>
              <a:t>: Path to the log file where keystrokes will be saved.</a:t>
            </a:r>
          </a:p>
          <a:p>
            <a:pPr marL="305435" indent="-305435"/>
            <a:r>
              <a:rPr lang="en-US" sz="2400" dirty="0"/>
              <a:t>Define callback </a:t>
            </a:r>
            <a:r>
              <a:rPr lang="en-US" sz="2400" dirty="0" err="1"/>
              <a:t>functions:on_press</a:t>
            </a:r>
            <a:r>
              <a:rPr lang="en-US" sz="2400" dirty="0"/>
              <a:t>(key): This function is called whenever a key is pressed. It appends the pressed key to the log </a:t>
            </a:r>
            <a:r>
              <a:rPr lang="en-US" sz="2400" dirty="0" err="1"/>
              <a:t>file.on_release</a:t>
            </a:r>
            <a:r>
              <a:rPr lang="en-US" sz="2400" dirty="0"/>
              <a:t>(key): This function is called whenever a key is released. It checks if the "Escape" key is pressed to stop the listener.</a:t>
            </a:r>
          </a:p>
          <a:p>
            <a:pPr marL="305435" indent="-305435"/>
            <a:r>
              <a:rPr lang="en-US" sz="2400" dirty="0"/>
              <a:t>Define the main function-</a:t>
            </a:r>
          </a:p>
          <a:p>
            <a:pPr marL="305435" indent="-305435"/>
            <a:r>
              <a:rPr lang="en-US" sz="2400" dirty="0" err="1"/>
              <a:t>start_keylogger</a:t>
            </a:r>
            <a:r>
              <a:rPr lang="en-US" sz="2400" dirty="0"/>
              <a:t>(): This function initializes the keylogger by creating a Listener object with the specified callback </a:t>
            </a:r>
            <a:r>
              <a:rPr lang="en-US" sz="2400" dirty="0" err="1"/>
              <a:t>functions.Optionally</a:t>
            </a:r>
            <a:r>
              <a:rPr lang="en-US" sz="2400" dirty="0"/>
              <a:t>, </a:t>
            </a:r>
          </a:p>
          <a:p>
            <a:pPr marL="305435" indent="-305435"/>
            <a:r>
              <a:rPr lang="en-US" sz="2400" dirty="0"/>
              <a:t>hide the console </a:t>
            </a:r>
            <a:r>
              <a:rPr lang="en-US" sz="2400" dirty="0" err="1"/>
              <a:t>window:This</a:t>
            </a:r>
            <a:r>
              <a:rPr lang="en-US" sz="2400" dirty="0"/>
              <a:t> step is for stealth purposes and depends on the operating </a:t>
            </a:r>
            <a:r>
              <a:rPr lang="en-US" sz="2400" dirty="0" err="1"/>
              <a:t>system.Start</a:t>
            </a:r>
            <a:r>
              <a:rPr lang="en-US" sz="2400" dirty="0"/>
              <a:t> the </a:t>
            </a:r>
            <a:r>
              <a:rPr lang="en-US" sz="2400" dirty="0" err="1"/>
              <a:t>keylogger:Call</a:t>
            </a:r>
            <a:r>
              <a:rPr lang="en-US" sz="2400" dirty="0"/>
              <a:t> the </a:t>
            </a:r>
            <a:r>
              <a:rPr lang="en-US" sz="2400" dirty="0" err="1"/>
              <a:t>start_keylogger</a:t>
            </a:r>
            <a:r>
              <a:rPr lang="en-US" sz="2400" dirty="0"/>
              <a:t>() function</a:t>
            </a:r>
            <a:endParaRPr lang="en-IN" sz="2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8E1E9BE8-A271-2EE8-05BF-1DC4C7759CF9}"/>
              </a:ext>
            </a:extLst>
          </p:cNvPr>
          <p:cNvPicPr>
            <a:picLocks noChangeAspect="1"/>
          </p:cNvPicPr>
          <p:nvPr/>
        </p:nvPicPr>
        <p:blipFill>
          <a:blip r:embed="rId2"/>
          <a:stretch>
            <a:fillRect/>
          </a:stretch>
        </p:blipFill>
        <p:spPr>
          <a:xfrm>
            <a:off x="581192" y="1143000"/>
            <a:ext cx="10946779" cy="529381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keyloggers,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keylogger program successfully captures all keystrokes made by the user and saves them to a log file. Each keystroke is recorded and logged with a timestamp, providing a comprehensive record of user input. However, it's essential to note that the usage of such keylogging capabilities should be approached with caution and responsibility. While keyloggers can have legitimate use cases such as debugging or monitoring one's own activities, deploying them without consent or for malicious purposes can violate privacy laws and ethical boundaries.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686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 implementation</vt:lpstr>
      <vt:lpstr>OUTLINE</vt:lpstr>
      <vt:lpstr>Problem Statement</vt:lpstr>
      <vt:lpstr>Proposed Solution</vt:lpstr>
      <vt:lpstr>System  Approach</vt:lpstr>
      <vt:lpstr>Algorithm &amp; Deployment</vt:lpstr>
      <vt:lpstr>Result</vt:lpstr>
      <vt:lpstr>References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Yogha</cp:lastModifiedBy>
  <cp:revision>24</cp:revision>
  <dcterms:created xsi:type="dcterms:W3CDTF">2021-05-26T16:50:10Z</dcterms:created>
  <dcterms:modified xsi:type="dcterms:W3CDTF">2024-04-04T05:13:06Z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