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7A5B-309D-43B8-B935-74467EFED77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F614-EF43-41EE-8504-8DA13E04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38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7A5B-309D-43B8-B935-74467EFED77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F614-EF43-41EE-8504-8DA13E04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81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7A5B-309D-43B8-B935-74467EFED77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F614-EF43-41EE-8504-8DA13E04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9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7A5B-309D-43B8-B935-74467EFED77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F614-EF43-41EE-8504-8DA13E04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04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7A5B-309D-43B8-B935-74467EFED77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F614-EF43-41EE-8504-8DA13E04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3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7A5B-309D-43B8-B935-74467EFED77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F614-EF43-41EE-8504-8DA13E04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0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7A5B-309D-43B8-B935-74467EFED77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F614-EF43-41EE-8504-8DA13E04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4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7A5B-309D-43B8-B935-74467EFED77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F614-EF43-41EE-8504-8DA13E04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04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7A5B-309D-43B8-B935-74467EFED77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F614-EF43-41EE-8504-8DA13E04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99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7A5B-309D-43B8-B935-74467EFED77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F614-EF43-41EE-8504-8DA13E04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7A5B-309D-43B8-B935-74467EFED77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F614-EF43-41EE-8504-8DA13E04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23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B7A5B-309D-43B8-B935-74467EFED77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EF614-EF43-41EE-8504-8DA13E04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85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STOCK MARKET AND CRYPTOCURRENCY ANALYSIS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81128"/>
            <a:ext cx="6400800" cy="2040632"/>
          </a:xfrm>
        </p:spPr>
        <p:txBody>
          <a:bodyPr>
            <a:normAutofit/>
          </a:bodyPr>
          <a:lstStyle/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52072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Progress of our project:</a:t>
            </a:r>
          </a:p>
          <a:p>
            <a:pPr>
              <a:buFont typeface="Wingdings" pitchFamily="2" charset="2"/>
              <a:buChar char="ü"/>
            </a:pPr>
            <a:r>
              <a:rPr lang="en-GB" sz="2400" b="1" dirty="0" smtClean="0">
                <a:solidFill>
                  <a:srgbClr val="00B050"/>
                </a:solidFill>
              </a:rPr>
              <a:t>Successfully implemented scraping data from internet using Selenium in python.</a:t>
            </a:r>
          </a:p>
          <a:p>
            <a:pPr>
              <a:buFont typeface="Wingdings" pitchFamily="2" charset="2"/>
              <a:buChar char="ü"/>
            </a:pPr>
            <a:r>
              <a:rPr lang="en-GB" sz="2400" b="1" dirty="0" smtClean="0">
                <a:solidFill>
                  <a:srgbClr val="00B050"/>
                </a:solidFill>
              </a:rPr>
              <a:t>Successfully stored the scraped data in database using MySQL.</a:t>
            </a:r>
          </a:p>
          <a:p>
            <a:pPr marL="0" indent="0">
              <a:buNone/>
            </a:pPr>
            <a:endParaRPr lang="en-GB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2800" dirty="0" smtClean="0"/>
              <a:t>Things yet to be done:</a:t>
            </a:r>
          </a:p>
          <a:p>
            <a:pPr>
              <a:buFont typeface="Wingdings" pitchFamily="2" charset="2"/>
              <a:buChar char="v"/>
            </a:pPr>
            <a:r>
              <a:rPr lang="en-GB" sz="2400" b="1" dirty="0" smtClean="0">
                <a:solidFill>
                  <a:schemeClr val="tx2"/>
                </a:solidFill>
              </a:rPr>
              <a:t>Developing a user-friendly frontend interface using HTML,CSS and </a:t>
            </a:r>
            <a:r>
              <a:rPr lang="en-GB" sz="2400" b="1" dirty="0" err="1" smtClean="0">
                <a:solidFill>
                  <a:schemeClr val="tx2"/>
                </a:solidFill>
              </a:rPr>
              <a:t>Javascript</a:t>
            </a:r>
            <a:r>
              <a:rPr lang="en-GB" sz="2400" b="1" dirty="0" smtClean="0">
                <a:solidFill>
                  <a:schemeClr val="tx2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GB" sz="2400" b="1" dirty="0" smtClean="0">
                <a:solidFill>
                  <a:schemeClr val="tx2"/>
                </a:solidFill>
              </a:rPr>
              <a:t>Develop a ML model that will predict prices.</a:t>
            </a:r>
          </a:p>
          <a:p>
            <a:pPr marL="0" indent="0">
              <a:buNone/>
            </a:pPr>
            <a:endParaRPr lang="en-GB" sz="24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2800" b="1" dirty="0" smtClean="0">
                <a:solidFill>
                  <a:srgbClr val="FF0000"/>
                </a:solidFill>
              </a:rPr>
              <a:t>Hours spent working on the project: 20 Hours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86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6192688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              </a:t>
            </a:r>
            <a:r>
              <a:rPr lang="en-GB" sz="5400" b="1" dirty="0" smtClean="0">
                <a:solidFill>
                  <a:schemeClr val="tx2"/>
                </a:solidFill>
              </a:rPr>
              <a:t>DEMONSTRATION</a:t>
            </a:r>
            <a:endParaRPr lang="en-IN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147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612068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Timeline Chart:</a:t>
            </a:r>
          </a:p>
          <a:p>
            <a:pPr marL="0" indent="0">
              <a:buNone/>
            </a:pPr>
            <a:r>
              <a:rPr lang="en-GB" sz="2400" b="1" dirty="0" smtClean="0"/>
              <a:t>Term-2: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 smtClean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 smtClean="0"/>
          </a:p>
          <a:p>
            <a:pPr marL="0" indent="0">
              <a:buNone/>
            </a:pPr>
            <a:endParaRPr lang="en-GB" sz="2400" b="1" dirty="0" smtClean="0"/>
          </a:p>
          <a:p>
            <a:pPr marL="0" indent="0">
              <a:buNone/>
            </a:pPr>
            <a:r>
              <a:rPr lang="en-GB" sz="2400" b="1" dirty="0" smtClean="0"/>
              <a:t>Term-3:</a:t>
            </a:r>
          </a:p>
          <a:p>
            <a:pPr marL="0" indent="0">
              <a:buNone/>
            </a:pPr>
            <a:r>
              <a:rPr lang="en-GB" sz="2400" b="1" dirty="0" smtClean="0"/>
              <a:t>                </a:t>
            </a:r>
            <a:endParaRPr lang="en-GB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66778"/>
              </p:ext>
            </p:extLst>
          </p:nvPr>
        </p:nvGraphicFramePr>
        <p:xfrm>
          <a:off x="1524000" y="139700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448816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    WEEK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   ACTIVITY PLANNED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WEEK-1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Learn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Javascript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WEEK-2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Implement a simple</a:t>
                      </a:r>
                      <a:r>
                        <a:rPr lang="en-GB" baseline="0" dirty="0" smtClean="0"/>
                        <a:t> user interface for the project using HTML ,CSS and </a:t>
                      </a:r>
                      <a:r>
                        <a:rPr lang="en-GB" baseline="0" dirty="0" err="1" smtClean="0"/>
                        <a:t>Javascript</a:t>
                      </a:r>
                      <a:r>
                        <a:rPr lang="en-GB" baseline="0" dirty="0" smtClean="0"/>
                        <a:t>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 WEEK-3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Learn</a:t>
                      </a:r>
                      <a:r>
                        <a:rPr lang="en-GB" baseline="0" dirty="0" smtClean="0"/>
                        <a:t> basics of Machine Learning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58431"/>
              </p:ext>
            </p:extLst>
          </p:nvPr>
        </p:nvGraphicFramePr>
        <p:xfrm>
          <a:off x="1475656" y="443711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472784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   WEEK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         ACTIVITY PLANNED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 WEEK-4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Learn</a:t>
                      </a:r>
                      <a:r>
                        <a:rPr lang="en-GB" baseline="0" dirty="0" smtClean="0"/>
                        <a:t> all the concepts of Machine Learning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 WEEK-5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Learn how</a:t>
                      </a:r>
                      <a:r>
                        <a:rPr lang="en-GB" baseline="0" dirty="0" smtClean="0"/>
                        <a:t> a ML model is developed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 WEEK-6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Try and develop a ML model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11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568952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4800" b="1" dirty="0" smtClean="0">
                <a:solidFill>
                  <a:srgbClr val="0070C0"/>
                </a:solidFill>
              </a:rPr>
              <a:t>               THANK YOU</a:t>
            </a:r>
          </a:p>
          <a:p>
            <a:pPr marL="0" indent="0">
              <a:buNone/>
            </a:pPr>
            <a:r>
              <a:rPr lang="en-GB" sz="4800" b="1" dirty="0">
                <a:solidFill>
                  <a:srgbClr val="0070C0"/>
                </a:solidFill>
              </a:rPr>
              <a:t> </a:t>
            </a:r>
            <a:r>
              <a:rPr lang="en-GB" sz="4800" b="1" dirty="0" smtClean="0">
                <a:solidFill>
                  <a:srgbClr val="0070C0"/>
                </a:solidFill>
              </a:rPr>
              <a:t>                             </a:t>
            </a: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Presentation By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21i216-Gowtham M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21i242-Ragul T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21i265-Yogharaj A R</a:t>
            </a:r>
          </a:p>
        </p:txBody>
      </p:sp>
    </p:spTree>
    <p:extLst>
      <p:ext uri="{BB962C8B-B14F-4D97-AF65-F5344CB8AC3E}">
        <p14:creationId xmlns:p14="http://schemas.microsoft.com/office/powerpoint/2010/main" val="1414249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159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STOCK MARKET AND CRYPTOCURRENCY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AND CRYPTOCURRENCY ANALYSIS</dc:title>
  <dc:creator>Yogharaj A R</dc:creator>
  <cp:lastModifiedBy>Yogharaj A R</cp:lastModifiedBy>
  <cp:revision>7</cp:revision>
  <dcterms:created xsi:type="dcterms:W3CDTF">2023-03-07T13:48:30Z</dcterms:created>
  <dcterms:modified xsi:type="dcterms:W3CDTF">2023-03-07T15:43:48Z</dcterms:modified>
</cp:coreProperties>
</file>