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53464"/>
            <a:ext cx="6688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b="1" i="1" dirty="0" err="1"/>
              <a:t>Yogeshwari</a:t>
            </a:r>
            <a:r>
              <a:rPr lang="en-GB" b="1" i="1" dirty="0"/>
              <a:t> S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2213391036330 /   7F55CD51487E293B58A42897707F66E9</a:t>
            </a:r>
          </a:p>
          <a:p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YOGESHWARI S</cp:lastModifiedBy>
  <cp:revision>15</cp:revision>
  <dcterms:created xsi:type="dcterms:W3CDTF">2024-03-29T15:07:22Z</dcterms:created>
  <dcterms:modified xsi:type="dcterms:W3CDTF">2024-09-10T04:38:33Z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