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Doppalapudi" userId="54014e917ec28906" providerId="LiveId" clId="{0AB10D03-A4AE-49AE-B2B5-CC33DBB5DA71}"/>
    <pc:docChg chg="modSld">
      <pc:chgData name="Deepthi Doppalapudi" userId="54014e917ec28906" providerId="LiveId" clId="{0AB10D03-A4AE-49AE-B2B5-CC33DBB5DA71}" dt="2022-08-04T22:50:48.520" v="10"/>
      <pc:docMkLst>
        <pc:docMk/>
      </pc:docMkLst>
      <pc:sldChg chg="modTransition">
        <pc:chgData name="Deepthi Doppalapudi" userId="54014e917ec28906" providerId="LiveId" clId="{0AB10D03-A4AE-49AE-B2B5-CC33DBB5DA71}" dt="2022-08-04T22:50:48.520" v="10"/>
        <pc:sldMkLst>
          <pc:docMk/>
          <pc:sldMk cId="60468383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31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26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6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2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7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3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076-9DA2-4942-8C1E-AB1AB18E5D6A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ECE547-A223-43FE-8BBF-CC7B9918CF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B3E0-C501-E405-F970-5707EDFEF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Part 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F370-6C1F-10A3-9594-F7D2A9DDD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60468383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16F5-D51E-1239-C672-79704BF7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ADAF9-2940-C38C-0C3E-A4AD82512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74"/>
            <a:ext cx="9791084" cy="3806781"/>
          </a:xfrm>
        </p:spPr>
      </p:pic>
    </p:spTree>
    <p:extLst>
      <p:ext uri="{BB962C8B-B14F-4D97-AF65-F5344CB8AC3E}">
        <p14:creationId xmlns:p14="http://schemas.microsoft.com/office/powerpoint/2010/main" val="199318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A08-349D-2CEC-EDD4-5766F55B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for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9ADE-BADF-DF1D-84E0-C6516FB0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per the graphical representations the highest potential for sales in the coming year is of London followed by Shirebrook.</a:t>
            </a:r>
          </a:p>
          <a:p>
            <a:r>
              <a:rPr lang="en-GB" dirty="0"/>
              <a:t>The Highest Sales recorded from current cities is in Glasgow but somehow when we compare the final results including all store the highest sales are in Shirebrook store.</a:t>
            </a:r>
          </a:p>
          <a:p>
            <a:r>
              <a:rPr lang="en-GB" dirty="0"/>
              <a:t>Choosing Leicester Store is not going to be profitable much compared to Glasgow which is the best performing in all store.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105A-CF18-A1AD-F6CF-3AD2954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Stores Sales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D571C-FB7E-F597-0FB4-8CF7BCC01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5" y="1270000"/>
            <a:ext cx="7255876" cy="4969005"/>
          </a:xfrm>
        </p:spPr>
      </p:pic>
    </p:spTree>
    <p:extLst>
      <p:ext uri="{BB962C8B-B14F-4D97-AF65-F5344CB8AC3E}">
        <p14:creationId xmlns:p14="http://schemas.microsoft.com/office/powerpoint/2010/main" val="25960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19D2-4DE4-38BE-00B9-55A464C7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Answering your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2170-E267-F9EC-9EDB-0CA806CC9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Task – 1</a:t>
            </a:r>
          </a:p>
          <a:p>
            <a:r>
              <a:rPr lang="en-GB" dirty="0"/>
              <a:t>Comparing with the temperature and rain forecast the assumption(H0 or Null Hypothesis) suggest that the following data represents the sales of footwear in seasons and to learn how I have forecast the I have utilized the given data and analysed using pivot table and then by Excel Forecast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4690A-ACB9-C15A-41CB-D3E88CE41B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Task – 2</a:t>
            </a:r>
          </a:p>
          <a:p>
            <a:r>
              <a:rPr lang="en-GB" dirty="0"/>
              <a:t>I selected those 5 stores with the comparison of highest lowest and most best performing stores and took a chance to follow my gut feeling with these stores.</a:t>
            </a:r>
          </a:p>
          <a:p>
            <a:r>
              <a:rPr lang="en-GB" dirty="0"/>
              <a:t>I have forecast the data based upon yearly sales and also attached a dashboard which will help to resolve the problems based upon days, week, months and years with store by store option to choose.</a:t>
            </a:r>
          </a:p>
        </p:txBody>
      </p:sp>
    </p:spTree>
    <p:extLst>
      <p:ext uri="{BB962C8B-B14F-4D97-AF65-F5344CB8AC3E}">
        <p14:creationId xmlns:p14="http://schemas.microsoft.com/office/powerpoint/2010/main" val="31184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5F4A-1E3D-7DD8-8279-F4931504E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46" y="2768428"/>
            <a:ext cx="8327398" cy="1495662"/>
          </a:xfrm>
        </p:spPr>
        <p:txBody>
          <a:bodyPr/>
          <a:lstStyle/>
          <a:p>
            <a:r>
              <a:rPr lang="en-GB" dirty="0"/>
              <a:t>Thanks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6734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7BAA-40FA-55D3-32DE-B7C4960F1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29" y="2441857"/>
            <a:ext cx="7766936" cy="1646302"/>
          </a:xfrm>
        </p:spPr>
        <p:txBody>
          <a:bodyPr/>
          <a:lstStyle/>
          <a:p>
            <a:pPr algn="ctr"/>
            <a:r>
              <a:rPr lang="en-GB" dirty="0"/>
              <a:t>Task -1</a:t>
            </a:r>
          </a:p>
        </p:txBody>
      </p:sp>
    </p:spTree>
    <p:extLst>
      <p:ext uri="{BB962C8B-B14F-4D97-AF65-F5344CB8AC3E}">
        <p14:creationId xmlns:p14="http://schemas.microsoft.com/office/powerpoint/2010/main" val="14249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8E3A-E528-DDF6-6ACC-4BB22DD0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Task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F727-72C9-8F4C-5B01-D805E516C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GB" dirty="0"/>
              <a:t>Product-B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1EFFA-0DA7-7415-C490-B4CAA2C0C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GB" dirty="0"/>
              <a:t>Product-c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60A83-4102-4B4E-C59B-F9734A9C0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489"/>
            <a:ext cx="5654351" cy="2678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4C1D8-C799-8C48-AFAA-36BCB99B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1" y="2722489"/>
            <a:ext cx="5289454" cy="27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3F0A-DDED-6540-50D7-D779FBF6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-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9018C-AC88-8FD4-8026-1B43B7CF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" y="1270000"/>
            <a:ext cx="6856982" cy="3248601"/>
          </a:xfrm>
        </p:spPr>
      </p:pic>
    </p:spTree>
    <p:extLst>
      <p:ext uri="{BB962C8B-B14F-4D97-AF65-F5344CB8AC3E}">
        <p14:creationId xmlns:p14="http://schemas.microsoft.com/office/powerpoint/2010/main" val="408790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81F8-F4DD-591B-F4B9-D1D042D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FA52-37DB-E223-F698-E0B27892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B as been more potential in terms of sales in each season specially in the spring as per the season and rain forecast was been compared.</a:t>
            </a:r>
          </a:p>
          <a:p>
            <a:r>
              <a:rPr lang="en-GB" dirty="0"/>
              <a:t>Product B has the highest selling ratio compared with Product C.</a:t>
            </a:r>
          </a:p>
          <a:p>
            <a:r>
              <a:rPr lang="en-GB" dirty="0"/>
              <a:t>It has the highest selling rate in Week 21 and it is all time highest which was 2x times than Product C highest sales.</a:t>
            </a:r>
          </a:p>
          <a:p>
            <a:r>
              <a:rPr lang="en-GB" dirty="0"/>
              <a:t>Product B can be assumed as Shoes as they are the most sold in Dry seasons and Least performing in Rainy Seasons.</a:t>
            </a:r>
          </a:p>
        </p:txBody>
      </p:sp>
    </p:spTree>
    <p:extLst>
      <p:ext uri="{BB962C8B-B14F-4D97-AF65-F5344CB8AC3E}">
        <p14:creationId xmlns:p14="http://schemas.microsoft.com/office/powerpoint/2010/main" val="401712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AFA-796D-1046-B790-82CC6EC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-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36B10-79DE-3737-1B91-C3FB11D15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78" y="2524699"/>
            <a:ext cx="6144482" cy="3153215"/>
          </a:xfrm>
        </p:spPr>
      </p:pic>
    </p:spTree>
    <p:extLst>
      <p:ext uri="{BB962C8B-B14F-4D97-AF65-F5344CB8AC3E}">
        <p14:creationId xmlns:p14="http://schemas.microsoft.com/office/powerpoint/2010/main" val="241939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71C3-5E49-1FF4-3704-27347A5B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-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2D21-E7AF-6AE6-32CF-1FC1C9D7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one of the seasonal product which is moderate in sales.</a:t>
            </a:r>
          </a:p>
          <a:p>
            <a:r>
              <a:rPr lang="en-GB" dirty="0"/>
              <a:t>The highest sales of this product is only 15k </a:t>
            </a:r>
            <a:r>
              <a:rPr lang="en-GB" dirty="0" err="1"/>
              <a:t>aprox</a:t>
            </a:r>
            <a:r>
              <a:rPr lang="en-GB" dirty="0"/>
              <a:t>. </a:t>
            </a:r>
          </a:p>
          <a:p>
            <a:r>
              <a:rPr lang="en-GB" dirty="0"/>
              <a:t>As it is a season product it is assumed that this is an electrical Fan or Flip-Flops or Beach wear </a:t>
            </a:r>
          </a:p>
        </p:txBody>
      </p:sp>
    </p:spTree>
    <p:extLst>
      <p:ext uri="{BB962C8B-B14F-4D97-AF65-F5344CB8AC3E}">
        <p14:creationId xmlns:p14="http://schemas.microsoft.com/office/powerpoint/2010/main" val="5918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C4AC-902E-DD76-E555-26C697C9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of Both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202DC-AC73-070A-0578-498039622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7" y="1270000"/>
            <a:ext cx="7417032" cy="5108964"/>
          </a:xfrm>
        </p:spPr>
      </p:pic>
    </p:spTree>
    <p:extLst>
      <p:ext uri="{BB962C8B-B14F-4D97-AF65-F5344CB8AC3E}">
        <p14:creationId xmlns:p14="http://schemas.microsoft.com/office/powerpoint/2010/main" val="311510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BD82-E698-1878-9BF3-EB7E6D146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Task - 2</a:t>
            </a:r>
          </a:p>
        </p:txBody>
      </p:sp>
    </p:spTree>
    <p:extLst>
      <p:ext uri="{BB962C8B-B14F-4D97-AF65-F5344CB8AC3E}">
        <p14:creationId xmlns:p14="http://schemas.microsoft.com/office/powerpoint/2010/main" val="1672034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377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Interview Part -2</vt:lpstr>
      <vt:lpstr>Task -1</vt:lpstr>
      <vt:lpstr>Task - 1</vt:lpstr>
      <vt:lpstr>Product - B</vt:lpstr>
      <vt:lpstr>Product - B</vt:lpstr>
      <vt:lpstr>Product - C</vt:lpstr>
      <vt:lpstr>Product - C</vt:lpstr>
      <vt:lpstr>Sales of Both Product</vt:lpstr>
      <vt:lpstr>Task - 2</vt:lpstr>
      <vt:lpstr>Predictions</vt:lpstr>
      <vt:lpstr>Description for Predictions</vt:lpstr>
      <vt:lpstr>Stores Sales Per Year</vt:lpstr>
      <vt:lpstr>Answering your Questions</vt:lpstr>
      <vt:lpstr>Thanks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Part -2</dc:title>
  <dc:creator>Deepthi Doppalapudi</dc:creator>
  <cp:lastModifiedBy>Deepthi Doppalapudi</cp:lastModifiedBy>
  <cp:revision>4</cp:revision>
  <dcterms:created xsi:type="dcterms:W3CDTF">2022-08-04T22:15:38Z</dcterms:created>
  <dcterms:modified xsi:type="dcterms:W3CDTF">2022-08-04T22:51:18Z</dcterms:modified>
</cp:coreProperties>
</file>