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81" autoAdjust="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F77E17-5CAE-4923-A44C-02F25F11F9DB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A656D4-5C78-42C4-9C91-AD77EE05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audio" Target="../media/audio1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5" Type="http://schemas.openxmlformats.org/officeDocument/2006/relationships/audio" Target="../media/audio11.wav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438400"/>
            <a:ext cx="3313355" cy="1702160"/>
          </a:xfrm>
        </p:spPr>
        <p:txBody>
          <a:bodyPr/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OBAMA SHOOTING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114800"/>
            <a:ext cx="3309803" cy="1260629"/>
          </a:xfrm>
        </p:spPr>
        <p:txBody>
          <a:bodyPr>
            <a:noAutofit/>
          </a:bodyPr>
          <a:lstStyle/>
          <a:p>
            <a:r>
              <a:rPr lang="en-US" sz="1800" dirty="0" smtClean="0"/>
              <a:t>Python Game Development Project</a:t>
            </a:r>
          </a:p>
          <a:p>
            <a:endParaRPr lang="en-US" sz="1800" dirty="0"/>
          </a:p>
          <a:p>
            <a:r>
              <a:rPr lang="en-US" sz="1800" b="1" i="1" dirty="0" smtClean="0">
                <a:solidFill>
                  <a:schemeClr val="tx1"/>
                </a:solidFill>
              </a:rPr>
              <a:t>By team pycoders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Guided By </a:t>
            </a:r>
            <a:r>
              <a:rPr lang="en-US" u="sng" dirty="0" smtClean="0">
                <a:solidFill>
                  <a:schemeClr val="tx1"/>
                </a:solidFill>
              </a:rPr>
              <a:t>Rizwan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Rahman</a:t>
            </a:r>
            <a:r>
              <a:rPr lang="en-US" dirty="0" smtClean="0">
                <a:solidFill>
                  <a:schemeClr val="tx1"/>
                </a:solidFill>
              </a:rPr>
              <a:t> Sir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4300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3629">
        <p:fade/>
        <p:sndAc>
          <p:stSnd>
            <p:snd r:embed="rId4" name="type.wav"/>
          </p:stSnd>
        </p:sndAc>
      </p:transition>
    </mc:Choice>
    <mc:Fallback>
      <p:transition spd="med" advTm="3629">
        <p:fade/>
        <p:sndAc>
          <p:stSnd>
            <p:snd r:embed="rId3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724400" y="762000"/>
            <a:ext cx="3300573" cy="49530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Obama Shooting – a basic run and hit game has been built on python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Keys have been described while in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uses some basic packages like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PYGAME</a:t>
            </a:r>
            <a:r>
              <a:rPr lang="en-US" sz="2000" dirty="0" smtClean="0">
                <a:solidFill>
                  <a:schemeClr val="tx1"/>
                </a:solidFill>
              </a:rPr>
              <a:t>, random, time 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We have used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Sprite class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376" r="3637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62891"/>
            <a:ext cx="1981200" cy="347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1577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81">
        <p:sndAc>
          <p:stSnd>
            <p:snd r:embed="rId5" name="type.wav"/>
          </p:stSnd>
        </p:sndAc>
      </p:transition>
    </mc:Choice>
    <mc:Fallback>
      <p:transition spd="slow" advTm="981"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Sprite class is intended to be used as a base class for different types of objects in game.</a:t>
            </a:r>
          </a:p>
          <a:p>
            <a:r>
              <a:rPr lang="en-US" sz="2000" dirty="0" smtClean="0"/>
              <a:t>It is efficient in adding and removing sprites.</a:t>
            </a:r>
          </a:p>
          <a:p>
            <a:r>
              <a:rPr lang="en-US" sz="2000" dirty="0" smtClean="0"/>
              <a:t>We have used here spritecollide(),group(),add() etc. functions for our use in the game.</a:t>
            </a:r>
          </a:p>
          <a:p>
            <a:r>
              <a:rPr lang="en-US" sz="2000" dirty="0" smtClean="0"/>
              <a:t>Converted every image to image.rect() for working efficiently with sprite class.</a:t>
            </a:r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00600" y="1752600"/>
            <a:ext cx="3304572" cy="1463153"/>
          </a:xfrm>
        </p:spPr>
        <p:txBody>
          <a:bodyPr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Sprite class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78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72">
        <p:sndAc>
          <p:stSnd>
            <p:snd r:embed="rId3" name="type.wav"/>
          </p:stSnd>
        </p:sndAc>
      </p:transition>
    </mc:Choice>
    <mc:Fallback>
      <p:transition spd="slow" advTm="572"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Pygame provides </a:t>
            </a:r>
            <a:r>
              <a:rPr lang="en-US" sz="1800" dirty="0"/>
              <a:t>functions for creating programs with a </a:t>
            </a:r>
            <a:r>
              <a:rPr lang="en-US" sz="1800" b="1" dirty="0"/>
              <a:t>graphical user interface</a:t>
            </a:r>
            <a:r>
              <a:rPr lang="en-US" sz="1800" dirty="0"/>
              <a:t>, or </a:t>
            </a:r>
            <a:r>
              <a:rPr lang="en-US" sz="1800" b="1" dirty="0" smtClean="0"/>
              <a:t>GUI.</a:t>
            </a:r>
          </a:p>
          <a:p>
            <a:endParaRPr lang="en-US" sz="1800" dirty="0" smtClean="0"/>
          </a:p>
          <a:p>
            <a:r>
              <a:rPr lang="en-US" sz="1800" dirty="0" smtClean="0"/>
              <a:t>It has built in functions to make real time games possible that can show a window with images and colors</a:t>
            </a:r>
          </a:p>
          <a:p>
            <a:endParaRPr lang="en-US" sz="1800" dirty="0" smtClean="0"/>
          </a:p>
          <a:p>
            <a:r>
              <a:rPr lang="en-US" sz="1800" dirty="0" smtClean="0"/>
              <a:t>We have used pygame’s  font, time, event  etc.  functions here.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918364" y="2179376"/>
            <a:ext cx="3304572" cy="1463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latin typeface="Algerian" panose="04020705040A02060702" pitchFamily="82" charset="0"/>
              </a:rPr>
              <a:t>Pygame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16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0">
        <p:sndAc>
          <p:stSnd>
            <p:snd r:embed="rId3" name="type.wav"/>
          </p:stSnd>
        </p:sndAc>
      </p:transition>
    </mc:Choice>
    <mc:Fallback>
      <p:transition spd="slow" advTm="360"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8200" y="34636"/>
            <a:ext cx="3304572" cy="169175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Game description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2057400"/>
            <a:ext cx="3298784" cy="4038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Included a Game Intro screen, game screen and a game over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Images appear randomly on screen anywhere thus increasing the difficulty of game every instant.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Our protagonist has to hit the shoe to the random appearing images before they disappear.</a:t>
            </a:r>
          </a:p>
        </p:txBody>
      </p:sp>
      <p:pic>
        <p:nvPicPr>
          <p:cNvPr id="5" name="Content Placeholder 4" descr="Screenshot (1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1538" y="785794"/>
            <a:ext cx="3090863" cy="1738610"/>
          </a:xfrm>
        </p:spPr>
      </p:pic>
      <p:pic>
        <p:nvPicPr>
          <p:cNvPr id="6" name="Content Placeholder 4" descr="Screenshot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6175" y="2562870"/>
            <a:ext cx="3090863" cy="1738610"/>
          </a:xfrm>
          <a:prstGeom prst="rect">
            <a:avLst/>
          </a:prstGeom>
        </p:spPr>
      </p:pic>
      <p:pic>
        <p:nvPicPr>
          <p:cNvPr id="8" name="Content Placeholder 6" descr="Screenshot (4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976" y="4286256"/>
            <a:ext cx="3090863" cy="17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972501"/>
      </p:ext>
    </p:extLst>
  </p:cSld>
  <p:clrMapOvr>
    <a:masterClrMapping/>
  </p:clrMapOvr>
  <p:transition spd="slow" advTm="339">
    <p:dissolve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0" y="914401"/>
            <a:ext cx="3304572" cy="990600"/>
          </a:xfrm>
        </p:spPr>
        <p:txBody>
          <a:bodyPr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Specials</a:t>
            </a:r>
            <a:endParaRPr lang="en-US" sz="3600" b="1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2209800"/>
            <a:ext cx="3298784" cy="3445098"/>
          </a:xfrm>
        </p:spPr>
        <p:txBody>
          <a:bodyPr/>
          <a:lstStyle/>
          <a:p>
            <a:r>
              <a:rPr lang="en-US" sz="4000" dirty="0" smtClean="0">
                <a:latin typeface="Blackadder ITC" panose="04020505051007020D02" pitchFamily="82" charset="0"/>
              </a:rPr>
              <a:t>Power ups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 smtClean="0"/>
              <a:t>Use Shoes to hit either one of the people- Obama, Bush, Putin and Musharraf.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 smtClean="0"/>
              <a:t>Sounds for every miss of shoes and thud for a hit </a:t>
            </a:r>
            <a:r>
              <a:rPr lang="en-US" b="1" i="1" u="sng" smtClean="0"/>
              <a:t>so that</a:t>
            </a:r>
            <a:r>
              <a:rPr lang="en-US" b="1" i="1" u="sng" smtClean="0"/>
              <a:t> </a:t>
            </a:r>
            <a:r>
              <a:rPr lang="en-US" b="1" i="1" u="sng" smtClean="0"/>
              <a:t>game </a:t>
            </a:r>
            <a:r>
              <a:rPr lang="en-US" b="1" i="1" u="sng" smtClean="0"/>
              <a:t>appears </a:t>
            </a:r>
            <a:r>
              <a:rPr lang="en-US" b="1" i="1" u="sng" dirty="0" smtClean="0"/>
              <a:t>lively.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u="sng" dirty="0" smtClean="0"/>
          </a:p>
          <a:p>
            <a:endParaRPr lang="en-US" b="1" i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u="sng" dirty="0" smtClean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1704762" cy="18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83741"/>
            <a:ext cx="161225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2191" y="2133600"/>
            <a:ext cx="1447800" cy="160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1409" y="4468091"/>
            <a:ext cx="1355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643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6">
        <p:sndAc>
          <p:stSnd>
            <p:snd r:embed="rId7" name="type.wav"/>
          </p:stSnd>
        </p:sndAc>
      </p:transition>
    </mc:Choice>
    <mc:Fallback>
      <p:transition spd="slow" advTm="266"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Projects: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the level of game from beginner to mediocre or professional</a:t>
            </a:r>
          </a:p>
          <a:p>
            <a:r>
              <a:rPr lang="en-US" dirty="0" smtClean="0"/>
              <a:t>To use new packages like OPEN GL</a:t>
            </a:r>
          </a:p>
          <a:p>
            <a:r>
              <a:rPr lang="en-US" dirty="0" smtClean="0"/>
              <a:t>To try this on platforms like JAVA</a:t>
            </a:r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205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3">
        <p:sndAc>
          <p:stSnd>
            <p:snd r:embed="rId3" name="type.wav"/>
          </p:stSnd>
        </p:sndAc>
      </p:transition>
    </mc:Choice>
    <mc:Fallback>
      <p:transition spd="slow" advTm="273"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53340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For any further queries:</a:t>
            </a:r>
            <a:br>
              <a:rPr lang="en-US" sz="3100" dirty="0" smtClean="0"/>
            </a:br>
            <a:r>
              <a:rPr lang="en-US" sz="3100" dirty="0" smtClean="0"/>
              <a:t>contact :- </a:t>
            </a:r>
            <a:r>
              <a:rPr lang="en-US" sz="1800" b="1" i="1" dirty="0" smtClean="0">
                <a:solidFill>
                  <a:schemeClr val="tx1"/>
                </a:solidFill>
              </a:rPr>
              <a:t>prakharjain927@gmail.com</a:t>
            </a:r>
            <a:endParaRPr lang="en-US" sz="1800" b="1" i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447800"/>
            <a:ext cx="6777317" cy="1908777"/>
          </a:xfrm>
        </p:spPr>
        <p:txBody>
          <a:bodyPr/>
          <a:lstStyle/>
          <a:p>
            <a:pPr marL="6858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95400" y="3508977"/>
            <a:ext cx="6777317" cy="1908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just">
              <a:buFont typeface="Wingdings 2" pitchFamily="18" charset="2"/>
              <a:buNone/>
            </a:pPr>
            <a:r>
              <a:rPr lang="en-US" sz="1400" b="1" i="1" u="sng" dirty="0" smtClean="0"/>
              <a:t>Team members</a:t>
            </a:r>
            <a:r>
              <a:rPr lang="en-US" sz="1400" dirty="0" smtClean="0"/>
              <a:t>:-      1.Prakhar Jain       151112230</a:t>
            </a:r>
          </a:p>
          <a:p>
            <a:pPr marL="68580" indent="0" algn="just">
              <a:buFont typeface="Wingdings 2" pitchFamily="18" charset="2"/>
              <a:buNone/>
            </a:pPr>
            <a:r>
              <a:rPr lang="en-US" sz="1400" dirty="0"/>
              <a:t>	 </a:t>
            </a:r>
            <a:r>
              <a:rPr lang="en-US" sz="1400" dirty="0" smtClean="0"/>
              <a:t>                  2.Prajal Jain          </a:t>
            </a:r>
            <a:r>
              <a:rPr lang="en-US" sz="1400" dirty="0" smtClean="0"/>
              <a:t>151112239</a:t>
            </a:r>
            <a:endParaRPr lang="en-US" sz="1400" dirty="0" smtClean="0"/>
          </a:p>
          <a:p>
            <a:pPr marL="68580" indent="0" algn="just">
              <a:buFont typeface="Wingdings 2" pitchFamily="18" charset="2"/>
              <a:buNone/>
            </a:pPr>
            <a:r>
              <a:rPr lang="en-US" sz="1400" dirty="0"/>
              <a:t>	</a:t>
            </a:r>
            <a:r>
              <a:rPr lang="en-US" sz="1400" dirty="0" smtClean="0"/>
              <a:t>	3.Ayush Patidar    </a:t>
            </a:r>
            <a:r>
              <a:rPr lang="en-US" sz="1400" dirty="0" smtClean="0"/>
              <a:t> 151112227</a:t>
            </a:r>
            <a:endParaRPr lang="en-US" sz="1400" dirty="0" smtClean="0"/>
          </a:p>
          <a:p>
            <a:pPr marL="68580" indent="0" algn="just">
              <a:buFont typeface="Wingdings 2" pitchFamily="18" charset="2"/>
              <a:buNone/>
            </a:pPr>
            <a:r>
              <a:rPr lang="en-US" sz="1400" dirty="0"/>
              <a:t>	</a:t>
            </a:r>
            <a:r>
              <a:rPr lang="en-US" sz="1400" dirty="0" smtClean="0"/>
              <a:t>	4.Nayan Dhakad  </a:t>
            </a:r>
            <a:r>
              <a:rPr lang="en-US" sz="1400" dirty="0" smtClean="0"/>
              <a:t>151112245</a:t>
            </a:r>
            <a:endParaRPr lang="en-US" sz="1400" dirty="0" smtClean="0"/>
          </a:p>
          <a:p>
            <a:pPr marL="68580" indent="0" algn="just">
              <a:buFont typeface="Wingdings 2" pitchFamily="18" charset="2"/>
              <a:buNone/>
            </a:pPr>
            <a:r>
              <a:rPr lang="en-US" sz="1400" dirty="0"/>
              <a:t>	</a:t>
            </a:r>
            <a:r>
              <a:rPr lang="en-US" sz="1400" dirty="0" smtClean="0"/>
              <a:t>	5.Sawan Kaulic      151112294</a:t>
            </a:r>
          </a:p>
          <a:p>
            <a:pPr marL="68580" indent="0" algn="just">
              <a:buFont typeface="Wingdings 2" pitchFamily="18" charset="2"/>
              <a:buNone/>
            </a:pPr>
            <a:r>
              <a:rPr lang="en-US" sz="1400" dirty="0"/>
              <a:t>	</a:t>
            </a:r>
            <a:r>
              <a:rPr lang="en-US" sz="1400" dirty="0" smtClean="0"/>
              <a:t>	6.Ayush Yogi           151112247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9690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9">
        <p:sndAc>
          <p:stSnd>
            <p:snd r:embed="rId3" name="type.wav"/>
          </p:stSnd>
        </p:sndAc>
      </p:transition>
    </mc:Choice>
    <mc:Fallback>
      <p:transition spd="slow" advTm="249"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1055</TotalTime>
  <Words>299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OBAMA SHOOTING</vt:lpstr>
      <vt:lpstr>Slide 2</vt:lpstr>
      <vt:lpstr>Sprite class</vt:lpstr>
      <vt:lpstr>Slide 4</vt:lpstr>
      <vt:lpstr>Game description</vt:lpstr>
      <vt:lpstr>Specials</vt:lpstr>
      <vt:lpstr>Further Projects:</vt:lpstr>
      <vt:lpstr>For any further queries: contact :- prakharjain927@gmail.com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ON RUN</dc:title>
  <dc:creator>Dell</dc:creator>
  <cp:lastModifiedBy>Lenovo</cp:lastModifiedBy>
  <cp:revision>29</cp:revision>
  <dcterms:created xsi:type="dcterms:W3CDTF">2016-11-01T09:48:32Z</dcterms:created>
  <dcterms:modified xsi:type="dcterms:W3CDTF">2016-11-09T03:19:34Z</dcterms:modified>
</cp:coreProperties>
</file>