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Global 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Visualizing Sales Trends, Top Categories, and Customer Insights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Yogiraj Bhilare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Dashboard </a:t>
            </a:r>
            <a:r>
              <a:rPr>
                <a:latin typeface="Times New Roman" pitchFamily="18" charset="0"/>
                <a:cs typeface="Times New Roman" pitchFamily="18" charset="0"/>
              </a:rPr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>
                <a:latin typeface="Times New Roman" pitchFamily="18" charset="0"/>
                <a:cs typeface="Times New Roman" pitchFamily="18" charset="0"/>
              </a:rPr>
              <a:t>- Clickable headers for navigation (in advanced versions or Excel with hyperlinks)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Organized layout: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  • Top: KPIs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  • Left: Filters/Slicers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  • Center: Charts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  • Bottom: Detailed tables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smtClean="0">
                <a:latin typeface="Times New Roman" pitchFamily="18" charset="0"/>
                <a:cs typeface="Times New Roman" pitchFamily="18" charset="0"/>
              </a:rPr>
              <a:t>- Dashboard supports data-driven decisions</a:t>
            </a:r>
          </a:p>
          <a:p>
            <a:r>
              <a:rPr sz="1800" smtClean="0">
                <a:latin typeface="Times New Roman" pitchFamily="18" charset="0"/>
                <a:cs typeface="Times New Roman" pitchFamily="18" charset="0"/>
              </a:rPr>
              <a:t>- Enables business users to filter, explore, and gain insights</a:t>
            </a:r>
          </a:p>
          <a:p>
            <a:r>
              <a:rPr sz="1800" smtClean="0">
                <a:latin typeface="Times New Roman" pitchFamily="18" charset="0"/>
                <a:cs typeface="Times New Roman" pitchFamily="18" charset="0"/>
              </a:rPr>
              <a:t>- Future enhancement: Include Profit, Product Cost, or Customer Lifetime Value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 smtClean="0">
                <a:latin typeface="Times New Roman" pitchFamily="18" charset="0"/>
                <a:cs typeface="Times New Roman" pitchFamily="18" charset="0"/>
              </a:rPr>
              <a:t>- Design an interactive sales dashboard for business stakeholders</a:t>
            </a:r>
          </a:p>
          <a:p>
            <a:r>
              <a:rPr sz="2200" smtClean="0">
                <a:latin typeface="Times New Roman" pitchFamily="18" charset="0"/>
                <a:cs typeface="Times New Roman" pitchFamily="18" charset="0"/>
              </a:rPr>
              <a:t>- Provide actionable insights using KPIs, visual trends, and regional/customer analysis</a:t>
            </a:r>
          </a:p>
          <a:p>
            <a:r>
              <a:rPr sz="2200" smtClean="0">
                <a:latin typeface="Times New Roman" pitchFamily="18" charset="0"/>
                <a:cs typeface="Times New Roman" pitchFamily="18" charset="0"/>
              </a:rPr>
              <a:t>- Enable interactivity for quick decision-making</a:t>
            </a:r>
            <a:endParaRPr sz="2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 smtClean="0">
                <a:latin typeface="Times New Roman" pitchFamily="18" charset="0"/>
                <a:cs typeface="Times New Roman" pitchFamily="18" charset="0"/>
              </a:rPr>
              <a:t>- Source: sales_data_sample.csv</a:t>
            </a:r>
          </a:p>
          <a:p>
            <a:r>
              <a:rPr sz="2200" smtClean="0">
                <a:latin typeface="Times New Roman" pitchFamily="18" charset="0"/>
                <a:cs typeface="Times New Roman" pitchFamily="18" charset="0"/>
              </a:rPr>
              <a:t>- Key Columns: OrderDate, ProductLine, Country, CustomerName, Sales, QuantityOrdered</a:t>
            </a:r>
          </a:p>
          <a:p>
            <a:r>
              <a:rPr sz="2200" smtClean="0">
                <a:latin typeface="Times New Roman" pitchFamily="18" charset="0"/>
                <a:cs typeface="Times New Roman" pitchFamily="18" charset="0"/>
              </a:rPr>
              <a:t>- Data Cleaned: Removed duplicates, fixed date formats, standardized text, corrected types</a:t>
            </a:r>
            <a:endParaRPr sz="2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Chosen </a:t>
            </a:r>
            <a:r>
              <a:rPr>
                <a:latin typeface="Times New Roman" pitchFamily="18" charset="0"/>
                <a:cs typeface="Times New Roman" pitchFamily="18" charset="0"/>
              </a:rPr>
              <a:t>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2200"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sz="2200">
                <a:latin typeface="Times New Roman" pitchFamily="18" charset="0"/>
                <a:cs typeface="Times New Roman" pitchFamily="18" charset="0"/>
              </a:rPr>
              <a:t>Sales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2200" smtClean="0">
                <a:latin typeface="Times New Roman" pitchFamily="18" charset="0"/>
                <a:cs typeface="Times New Roman" pitchFamily="18" charset="0"/>
              </a:rPr>
              <a:t>Monthly </a:t>
            </a:r>
            <a:r>
              <a:rPr sz="2200">
                <a:latin typeface="Times New Roman" pitchFamily="18" charset="0"/>
                <a:cs typeface="Times New Roman" pitchFamily="18" charset="0"/>
              </a:rPr>
              <a:t>Sales Trend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2200" smtClean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sz="2200">
                <a:latin typeface="Times New Roman" pitchFamily="18" charset="0"/>
                <a:cs typeface="Times New Roman" pitchFamily="18" charset="0"/>
              </a:rPr>
              <a:t>by Category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2200" smtClean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sz="2200">
                <a:latin typeface="Times New Roman" pitchFamily="18" charset="0"/>
                <a:cs typeface="Times New Roman" pitchFamily="18" charset="0"/>
              </a:rPr>
              <a:t>by Country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220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sz="2200">
                <a:latin typeface="Times New Roman" pitchFamily="18" charset="0"/>
                <a:cs typeface="Times New Roman" pitchFamily="18" charset="0"/>
              </a:rPr>
              <a:t>Customers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2200" smtClean="0">
                <a:latin typeface="Times New Roman" pitchFamily="18" charset="0"/>
                <a:cs typeface="Times New Roman" pitchFamily="18" charset="0"/>
              </a:rPr>
              <a:t>Profit </a:t>
            </a:r>
            <a:r>
              <a:rPr sz="2200">
                <a:latin typeface="Times New Roman" pitchFamily="18" charset="0"/>
                <a:cs typeface="Times New Roman" pitchFamily="18" charset="0"/>
              </a:rPr>
              <a:t>(not available in dataset)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Gr</a:t>
            </a:r>
            <a:r>
              <a:rPr sz="2200" smtClean="0">
                <a:latin typeface="Times New Roman" pitchFamily="18" charset="0"/>
                <a:cs typeface="Times New Roman" pitchFamily="18" charset="0"/>
              </a:rPr>
              <a:t>owth </a:t>
            </a:r>
            <a:r>
              <a:rPr sz="2200">
                <a:latin typeface="Times New Roman" pitchFamily="18" charset="0"/>
                <a:cs typeface="Times New Roman" pitchFamily="18" charset="0"/>
              </a:rPr>
              <a:t>Rate (based on Year-wise sales trend)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z="220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sz="2200">
                <a:latin typeface="Times New Roman" pitchFamily="18" charset="0"/>
                <a:cs typeface="Times New Roman" pitchFamily="18" charset="0"/>
              </a:rPr>
              <a:t>KPI cards to show total sales, number of orders, top customer,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Time-Based </a:t>
            </a:r>
            <a:r>
              <a:rPr>
                <a:latin typeface="Times New Roman" pitchFamily="18" charset="0"/>
                <a:cs typeface="Times New Roman" pitchFamily="18" charset="0"/>
              </a:rP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>
                <a:latin typeface="Times New Roman" pitchFamily="18" charset="0"/>
                <a:cs typeface="Times New Roman" pitchFamily="18" charset="0"/>
              </a:rPr>
              <a:t>- Monthly sales chart using OrderDate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Grouped and analyzed by Month &amp; Year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Seasonal trends observed: Peak in Nov–Dec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Growth comparison YoY (if Year_ID is complete)</a:t>
            </a:r>
          </a:p>
          <a:p>
            <a:pPr>
              <a:buNone/>
            </a:pPr>
            <a:r>
              <a:rPr sz="2200" smtClean="0">
                <a:latin typeface="Times New Roman" pitchFamily="18" charset="0"/>
                <a:cs typeface="Times New Roman" pitchFamily="18" charset="0"/>
              </a:rPr>
              <a:t>Line </a:t>
            </a:r>
            <a:r>
              <a:rPr sz="2200">
                <a:latin typeface="Times New Roman" pitchFamily="18" charset="0"/>
                <a:cs typeface="Times New Roman" pitchFamily="18" charset="0"/>
              </a:rPr>
              <a:t>or area chart used for visual clarity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Category </a:t>
            </a:r>
            <a:r>
              <a:rPr>
                <a:latin typeface="Times New Roman" pitchFamily="18" charset="0"/>
                <a:cs typeface="Times New Roman" pitchFamily="18" charset="0"/>
              </a:rPr>
              <a:t>&amp; Geographic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>
                <a:latin typeface="Times New Roman" pitchFamily="18" charset="0"/>
                <a:cs typeface="Times New Roman" pitchFamily="18" charset="0"/>
              </a:rPr>
              <a:t>- Sales by ProductLine (Top Categories)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Sales by Country (Top Markets)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Charts: Bar/Pie Charts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Sorted to highlight best performers</a:t>
            </a:r>
          </a:p>
          <a:p>
            <a:pPr>
              <a:buNone/>
            </a:pPr>
            <a:r>
              <a:rPr sz="220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200">
                <a:latin typeface="Times New Roman" pitchFamily="18" charset="0"/>
                <a:cs typeface="Times New Roman" pitchFamily="18" charset="0"/>
              </a:rPr>
              <a:t>slicers to filter by category and region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>
                <a:latin typeface="Times New Roman" pitchFamily="18" charset="0"/>
                <a:cs typeface="Times New Roman" pitchFamily="18" charset="0"/>
              </a:rPr>
              <a:t>Value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>
                <a:latin typeface="Times New Roman" pitchFamily="18" charset="0"/>
                <a:cs typeface="Times New Roman" pitchFamily="18" charset="0"/>
              </a:rPr>
              <a:t>- Total sales by customer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Identified top revenue-contributing customers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Average order value calculation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PivotTable with slicers for dynamic filtering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Interactivity </a:t>
            </a:r>
            <a:r>
              <a:rPr>
                <a:latin typeface="Times New Roman" pitchFamily="18" charset="0"/>
                <a:cs typeface="Times New Roman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>
                <a:latin typeface="Times New Roman" pitchFamily="18" charset="0"/>
                <a:cs typeface="Times New Roman" pitchFamily="18" charset="0"/>
              </a:rPr>
              <a:t>- Slicers for: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  • Year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  • Product Line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  • Country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  • Customer Name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Filter-driven PivotCharts and KPIs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Dashboard updates dynamically on selection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Visual </a:t>
            </a:r>
            <a:r>
              <a:rPr>
                <a:latin typeface="Times New Roman" pitchFamily="18" charset="0"/>
                <a:cs typeface="Times New Roman" pitchFamily="18" charset="0"/>
              </a:rPr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>
                <a:latin typeface="Times New Roman" pitchFamily="18" charset="0"/>
                <a:cs typeface="Times New Roman" pitchFamily="18" charset="0"/>
              </a:rPr>
              <a:t>- Consistent color theme (corporate blues/greys)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Clean fonts and minimal gridlines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Used cards for KPI highlights</a:t>
            </a:r>
          </a:p>
          <a:p>
            <a:r>
              <a:rPr sz="2200">
                <a:latin typeface="Times New Roman" pitchFamily="18" charset="0"/>
                <a:cs typeface="Times New Roman" pitchFamily="18" charset="0"/>
              </a:rPr>
              <a:t>- Uniform chart formatting across visuals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379</Words>
  <Application>Microsoft Macintosh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Global Sales Performance Dashboard</vt:lpstr>
      <vt:lpstr> Objective</vt:lpstr>
      <vt:lpstr>Dataset Summary</vt:lpstr>
      <vt:lpstr>Chosen KPIs</vt:lpstr>
      <vt:lpstr>Time-Based Insights</vt:lpstr>
      <vt:lpstr>Category &amp; Geographic Analysis</vt:lpstr>
      <vt:lpstr>Customer Value Analysis</vt:lpstr>
      <vt:lpstr>Interactivity Features</vt:lpstr>
      <vt:lpstr>Visual Design Principles</vt:lpstr>
      <vt:lpstr>Dashboard Navigation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Sales Performance Dashboard</dc:title>
  <dc:subject/>
  <dc:creator/>
  <cp:keywords/>
  <dc:description>generated using python-pptx</dc:description>
  <cp:lastModifiedBy>Yogiraj</cp:lastModifiedBy>
  <cp:revision>2</cp:revision>
  <dcterms:created xsi:type="dcterms:W3CDTF">2013-01-27T09:14:16Z</dcterms:created>
  <dcterms:modified xsi:type="dcterms:W3CDTF">2025-05-31T18:06:29Z</dcterms:modified>
  <cp:category/>
</cp:coreProperties>
</file>