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4EF8-15A6-44D3-AA7D-FCFB54D1069F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8F2F-85C6-4EC7-BFA5-26DC90CAF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37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4EF8-15A6-44D3-AA7D-FCFB54D1069F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8F2F-85C6-4EC7-BFA5-26DC90CAF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11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4EF8-15A6-44D3-AA7D-FCFB54D1069F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8F2F-85C6-4EC7-BFA5-26DC90CAF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67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4EF8-15A6-44D3-AA7D-FCFB54D1069F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8F2F-85C6-4EC7-BFA5-26DC90CAF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48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4EF8-15A6-44D3-AA7D-FCFB54D1069F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8F2F-85C6-4EC7-BFA5-26DC90CAF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59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4EF8-15A6-44D3-AA7D-FCFB54D1069F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8F2F-85C6-4EC7-BFA5-26DC90CAF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78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4EF8-15A6-44D3-AA7D-FCFB54D1069F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8F2F-85C6-4EC7-BFA5-26DC90CAF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53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4EF8-15A6-44D3-AA7D-FCFB54D1069F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8F2F-85C6-4EC7-BFA5-26DC90CAF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20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4EF8-15A6-44D3-AA7D-FCFB54D1069F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8F2F-85C6-4EC7-BFA5-26DC90CAF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20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4EF8-15A6-44D3-AA7D-FCFB54D1069F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8F2F-85C6-4EC7-BFA5-26DC90CAF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64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4EF8-15A6-44D3-AA7D-FCFB54D1069F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8F2F-85C6-4EC7-BFA5-26DC90CAF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7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64EF8-15A6-44D3-AA7D-FCFB54D1069F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48F2F-85C6-4EC7-BFA5-26DC90CAF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9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vanrossum.github.io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291" y="1274195"/>
            <a:ext cx="4400117" cy="413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0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54" y="765030"/>
            <a:ext cx="10889673" cy="499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68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217" y="221673"/>
            <a:ext cx="10639092" cy="468283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66217" y="5264727"/>
            <a:ext cx="10639092" cy="12469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Alternatively of you want to install Anaconda and access </a:t>
            </a:r>
            <a:r>
              <a:rPr lang="en-US" dirty="0" err="1" smtClean="0"/>
              <a:t>jupyter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https</a:t>
            </a:r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://www.youtube.com/watch?v=kbTSj5xTgNc</a:t>
            </a:r>
          </a:p>
        </p:txBody>
      </p:sp>
    </p:spTree>
    <p:extLst>
      <p:ext uri="{BB962C8B-B14F-4D97-AF65-F5344CB8AC3E}">
        <p14:creationId xmlns:p14="http://schemas.microsoft.com/office/powerpoint/2010/main" val="269397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27" y="1191491"/>
            <a:ext cx="11101601" cy="441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53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74" y="678873"/>
            <a:ext cx="11312236" cy="547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35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05345"/>
            <a:ext cx="10515600" cy="547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197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18" y="129598"/>
            <a:ext cx="6767946" cy="56312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What is a </a:t>
            </a:r>
            <a:r>
              <a:rPr lang="en-US" b="1" dirty="0" err="1" smtClean="0"/>
              <a:t>jupyter</a:t>
            </a:r>
            <a:r>
              <a:rPr lang="en-US" b="1" dirty="0" smtClean="0"/>
              <a:t> notebook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617" y="925079"/>
            <a:ext cx="11894127" cy="5766665"/>
          </a:xfrm>
        </p:spPr>
        <p:txBody>
          <a:bodyPr/>
          <a:lstStyle/>
          <a:p>
            <a:r>
              <a:rPr lang="en-US" dirty="0"/>
              <a:t>Notebook </a:t>
            </a:r>
            <a:r>
              <a:rPr lang="en-US" dirty="0" smtClean="0"/>
              <a:t>documents </a:t>
            </a:r>
            <a:r>
              <a:rPr lang="en-US" dirty="0"/>
              <a:t>are documents produced by the Jupyter Notebook App, which contain both computer code (e.g. python) and rich text elements (paragraph, equations, figures, links, etc</a:t>
            </a:r>
            <a:r>
              <a:rPr lang="en-US" dirty="0" smtClean="0"/>
              <a:t>…).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Notebook documents are both human-readable documents containing the analysis description and the results (figures, tables, etc..) as well as executable documents which can be run to perform data analysis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 </a:t>
            </a:r>
            <a:r>
              <a:rPr lang="en-US" i="1" dirty="0"/>
              <a:t>Jupyter Notebook App</a:t>
            </a:r>
            <a:r>
              <a:rPr lang="en-US" dirty="0"/>
              <a:t> is a server-client application that allows editing and running notebook documents via a web browser.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11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671" y="166254"/>
            <a:ext cx="5119255" cy="748579"/>
          </a:xfrm>
        </p:spPr>
        <p:txBody>
          <a:bodyPr/>
          <a:lstStyle/>
          <a:p>
            <a:r>
              <a:rPr lang="en-US" dirty="0" smtClean="0"/>
              <a:t>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671" y="1136072"/>
            <a:ext cx="11707093" cy="5514109"/>
          </a:xfrm>
        </p:spPr>
        <p:txBody>
          <a:bodyPr/>
          <a:lstStyle/>
          <a:p>
            <a:r>
              <a:rPr lang="en-US" dirty="0"/>
              <a:t>A notebook </a:t>
            </a:r>
            <a:r>
              <a:rPr lang="en-US" i="1" dirty="0"/>
              <a:t>kernel</a:t>
            </a:r>
            <a:r>
              <a:rPr lang="en-US" dirty="0"/>
              <a:t> is a “computational engine” that executes the code contained in a Notebook document. 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When you open a Notebook document, the associated </a:t>
            </a:r>
            <a:r>
              <a:rPr lang="en-US" i="1" dirty="0"/>
              <a:t>kernel</a:t>
            </a:r>
            <a:r>
              <a:rPr lang="en-US" dirty="0"/>
              <a:t> is automatically launched. When the notebook is </a:t>
            </a:r>
            <a:r>
              <a:rPr lang="en-US" i="1" dirty="0"/>
              <a:t>executed</a:t>
            </a:r>
            <a:r>
              <a:rPr lang="en-US" dirty="0"/>
              <a:t> (either cell-by-cell or with menu </a:t>
            </a:r>
            <a:r>
              <a:rPr lang="en-US" i="1" dirty="0"/>
              <a:t>Cell -&gt; Run All</a:t>
            </a:r>
            <a:r>
              <a:rPr lang="en-US" dirty="0"/>
              <a:t>), the </a:t>
            </a:r>
            <a:r>
              <a:rPr lang="en-US" i="1" dirty="0"/>
              <a:t>kernel</a:t>
            </a:r>
            <a:r>
              <a:rPr lang="en-US" dirty="0"/>
              <a:t> performs the computation and produces the results.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133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672" y="96982"/>
            <a:ext cx="3075709" cy="8360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W01D01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673" y="1177492"/>
            <a:ext cx="11748654" cy="5375707"/>
          </a:xfrm>
        </p:spPr>
        <p:txBody>
          <a:bodyPr/>
          <a:lstStyle/>
          <a:p>
            <a:pPr algn="l"/>
            <a:r>
              <a:rPr lang="en-US" sz="3600" b="1" dirty="0"/>
              <a:t>Environment Setup | Python Basics</a:t>
            </a:r>
          </a:p>
          <a:p>
            <a:pPr algn="l"/>
            <a:endParaRPr lang="en-US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What is Python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Python Installation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Jupyter </a:t>
            </a:r>
            <a:r>
              <a:rPr lang="en-US" dirty="0" smtClean="0"/>
              <a:t>setup</a:t>
            </a:r>
          </a:p>
          <a:p>
            <a:pPr marL="457200" indent="-457200" algn="l">
              <a:buFont typeface="+mj-lt"/>
              <a:buAutoNum type="arabicPeriod"/>
            </a:pPr>
            <a:endParaRPr lang="en-US" dirty="0"/>
          </a:p>
          <a:p>
            <a:pPr marL="457200" indent="-457200" algn="l">
              <a:buFont typeface="+mj-lt"/>
              <a:buAutoNum type="arabicPeriod"/>
            </a:pP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3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527" y="1330035"/>
            <a:ext cx="11610109" cy="5403273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 programming language is a </a:t>
            </a:r>
            <a:r>
              <a:rPr lang="en-US" b="1" dirty="0"/>
              <a:t>computer language</a:t>
            </a:r>
            <a:r>
              <a:rPr lang="en-US" dirty="0"/>
              <a:t> that is used by </a:t>
            </a:r>
            <a:r>
              <a:rPr lang="en-US" b="1" dirty="0"/>
              <a:t>programmers (developers) to communicate with computers</a:t>
            </a:r>
            <a:r>
              <a:rPr lang="en-US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Python is an </a:t>
            </a:r>
            <a:r>
              <a:rPr lang="en-US" dirty="0" smtClean="0"/>
              <a:t>object-oriented</a:t>
            </a:r>
            <a:r>
              <a:rPr lang="en-US" dirty="0"/>
              <a:t>, high-level programming </a:t>
            </a:r>
            <a:r>
              <a:rPr lang="en-US" dirty="0" smtClean="0"/>
              <a:t>language.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First developed in the late 1980s by </a:t>
            </a:r>
            <a:r>
              <a:rPr lang="en-US" dirty="0">
                <a:hlinkClick r:id="rId2"/>
              </a:rPr>
              <a:t>Guido van Rossum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54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073" y="484909"/>
            <a:ext cx="11402291" cy="59020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Advantages</a:t>
            </a:r>
            <a:endParaRPr lang="en-US" dirty="0"/>
          </a:p>
          <a:p>
            <a:pPr marL="0" indent="0">
              <a:buNone/>
            </a:pPr>
            <a:r>
              <a:rPr lang="en-US" sz="2000" dirty="0"/>
              <a:t>Python is easy to read, easy to understand, and easy to write.</a:t>
            </a:r>
          </a:p>
          <a:p>
            <a:pPr marL="0" indent="0">
              <a:buNone/>
            </a:pPr>
            <a:r>
              <a:rPr lang="en-US" sz="2000" dirty="0"/>
              <a:t>It integrates with other programming languages like C, C++, and Java.</a:t>
            </a:r>
          </a:p>
          <a:p>
            <a:pPr marL="0" indent="0">
              <a:buNone/>
            </a:pPr>
            <a:r>
              <a:rPr lang="en-US" sz="2000" dirty="0"/>
              <a:t>Python executes code line-by-line, so it is easy for the programmer to find the error that occurred in the code.</a:t>
            </a:r>
          </a:p>
          <a:p>
            <a:pPr marL="0" indent="0">
              <a:buNone/>
            </a:pPr>
            <a:r>
              <a:rPr lang="en-US" sz="2000" dirty="0"/>
              <a:t>Python is platform-independent means you can write code once and run it anywhere.</a:t>
            </a:r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Disadvantages</a:t>
            </a:r>
            <a:endParaRPr lang="en-US" dirty="0"/>
          </a:p>
          <a:p>
            <a:pPr marL="0" indent="0">
              <a:buNone/>
            </a:pPr>
            <a:r>
              <a:rPr lang="en-US" sz="2000" dirty="0"/>
              <a:t>Python is not suitable for developing mobile applications and games.</a:t>
            </a:r>
          </a:p>
          <a:p>
            <a:pPr marL="0" indent="0">
              <a:buNone/>
            </a:pPr>
            <a:r>
              <a:rPr lang="en-US" sz="2000" dirty="0"/>
              <a:t>Python works with the interpreter. That's why it is slower than other programming languages like C and C++.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7725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164" y="803564"/>
            <a:ext cx="2860964" cy="5541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/>
              <a:t>Why Python</a:t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70165" y="1219200"/>
            <a:ext cx="11686308" cy="540327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It’s </a:t>
            </a:r>
            <a:r>
              <a:rPr lang="en-US" sz="2400" dirty="0" smtClean="0"/>
              <a:t>Flexible</a:t>
            </a:r>
          </a:p>
          <a:p>
            <a:r>
              <a:rPr lang="en-US" sz="2400" dirty="0"/>
              <a:t>It’s Easy to Learn</a:t>
            </a:r>
          </a:p>
          <a:p>
            <a:r>
              <a:rPr lang="en-US" sz="2400" dirty="0"/>
              <a:t>It’s Open Source</a:t>
            </a:r>
          </a:p>
          <a:p>
            <a:r>
              <a:rPr lang="en-US" sz="2400" dirty="0"/>
              <a:t>It’s Well-Supported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Script writing and automation</a:t>
            </a:r>
          </a:p>
          <a:p>
            <a:r>
              <a:rPr lang="en-US" sz="2400" dirty="0"/>
              <a:t>Back-end development</a:t>
            </a:r>
          </a:p>
          <a:p>
            <a:r>
              <a:rPr lang="en-US" sz="2400" dirty="0"/>
              <a:t>Data science and machine learning</a:t>
            </a:r>
          </a:p>
          <a:p>
            <a:r>
              <a:rPr lang="en-US" sz="2400" dirty="0"/>
              <a:t>Internet of Things (</a:t>
            </a:r>
            <a:r>
              <a:rPr lang="en-US" sz="2400" dirty="0" err="1"/>
              <a:t>IoT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Robotics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0985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28" y="193964"/>
            <a:ext cx="10515600" cy="5769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Python Installation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1219994"/>
            <a:ext cx="1144905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9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70136"/>
            <a:ext cx="11984182" cy="573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94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673" y="888095"/>
            <a:ext cx="8271164" cy="518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26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313" y="1094509"/>
            <a:ext cx="9035347" cy="551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50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376</Words>
  <Application>Microsoft Office PowerPoint</Application>
  <PresentationFormat>Widescreen</PresentationFormat>
  <Paragraphs>50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W01D01</vt:lpstr>
      <vt:lpstr>PowerPoint Presentation</vt:lpstr>
      <vt:lpstr>PowerPoint Presentation</vt:lpstr>
      <vt:lpstr>Why Python </vt:lpstr>
      <vt:lpstr>Python Installation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a jupyter notebook</vt:lpstr>
      <vt:lpstr>kernel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W01D01</dc:title>
  <dc:creator>Yogesh Nailwal</dc:creator>
  <cp:lastModifiedBy>Yogesh Nailwal</cp:lastModifiedBy>
  <cp:revision>16</cp:revision>
  <dcterms:created xsi:type="dcterms:W3CDTF">2022-01-02T12:32:39Z</dcterms:created>
  <dcterms:modified xsi:type="dcterms:W3CDTF">2022-01-03T05:22:10Z</dcterms:modified>
</cp:coreProperties>
</file>