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652A-AB2E-4EEF-A5AE-300139958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07963"/>
            <a:ext cx="9001462" cy="2387600"/>
          </a:xfrm>
        </p:spPr>
        <p:txBody>
          <a:bodyPr/>
          <a:lstStyle/>
          <a:p>
            <a:r>
              <a:rPr lang="en-US" dirty="0"/>
              <a:t>Python McQ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813F9-56C1-46A4-B551-77E8785CA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639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1.All keywords in Python are:</a:t>
            </a:r>
          </a:p>
          <a:p>
            <a:r>
              <a:rPr lang="en-US" dirty="0"/>
              <a:t>1.Capitalized</a:t>
            </a:r>
          </a:p>
          <a:p>
            <a:r>
              <a:rPr lang="en-US" dirty="0"/>
              <a:t>2.Lower Case</a:t>
            </a:r>
          </a:p>
          <a:p>
            <a:r>
              <a:rPr lang="en-US" dirty="0"/>
              <a:t>3.Upper Case</a:t>
            </a:r>
          </a:p>
          <a:p>
            <a:r>
              <a:rPr lang="en-US" dirty="0"/>
              <a:t>4.None of the Mentioned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79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D325-8F6D-4323-A546-FE536970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arithmetic operators cannot be used with strings in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1C91-411E-4C28-A6D2-E26B4C91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All of the mentioned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59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4F0-F82A-4E1B-9CE0-B4A039C5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output of the following python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AF2F-11C8-45EE-8FCB-F5E30FBA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&lt;5: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  <a:p>
            <a:pPr marL="0" indent="0">
              <a:buNone/>
            </a:pPr>
            <a:r>
              <a:rPr lang="en-US" dirty="0"/>
              <a:t>       if </a:t>
            </a:r>
            <a:r>
              <a:rPr lang="en-US" dirty="0" err="1"/>
              <a:t>i</a:t>
            </a:r>
            <a:r>
              <a:rPr lang="en-US" dirty="0"/>
              <a:t>==3:</a:t>
            </a:r>
          </a:p>
          <a:p>
            <a:pPr marL="0" indent="0">
              <a:buNone/>
            </a:pPr>
            <a:r>
              <a:rPr lang="en-US" dirty="0"/>
              <a:t>              break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   print(0)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44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44F9-D149-4319-B5DA-2494863D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output of the following code/.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D04D-451D-44F8-8B67-E804BBCE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X=[[0],][1]]</a:t>
            </a:r>
          </a:p>
          <a:p>
            <a:pPr marL="0" indent="0">
              <a:buNone/>
            </a:pPr>
            <a:r>
              <a:rPr lang="en-US" dirty="0"/>
              <a:t>Print((‘’.join(list(map(</a:t>
            </a:r>
            <a:r>
              <a:rPr lang="en-US" dirty="0" err="1"/>
              <a:t>str,x</a:t>
            </a:r>
            <a:r>
              <a:rPr lang="en-US" dirty="0"/>
              <a:t>)),)</a:t>
            </a:r>
          </a:p>
          <a:p>
            <a:pPr marL="0" indent="0">
              <a:buNone/>
            </a:pPr>
            <a:r>
              <a:rPr lang="en-US" dirty="0"/>
              <a:t>1)0 1</a:t>
            </a:r>
          </a:p>
          <a:p>
            <a:pPr marL="0" indent="0">
              <a:buNone/>
            </a:pPr>
            <a:r>
              <a:rPr lang="en-US" dirty="0"/>
              <a:t>2)[0] [1]</a:t>
            </a:r>
          </a:p>
          <a:p>
            <a:pPr marL="0" indent="0">
              <a:buNone/>
            </a:pPr>
            <a:r>
              <a:rPr lang="en-US" dirty="0"/>
              <a:t>3)(‘01’)</a:t>
            </a:r>
          </a:p>
          <a:p>
            <a:pPr marL="0" indent="0">
              <a:buNone/>
            </a:pPr>
            <a:r>
              <a:rPr lang="en-US" dirty="0"/>
              <a:t>4)[‘[0][1]’,]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3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896A-0F47-41B4-A08E-7D2875FD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value of expression</a:t>
            </a:r>
            <a:br>
              <a:rPr lang="en-US" dirty="0"/>
            </a:br>
            <a:r>
              <a:rPr lang="en-US" dirty="0"/>
              <a:t>4+3%5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599C-4ACE-468A-A845-86D9FCAA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a)7</a:t>
            </a:r>
          </a:p>
          <a:p>
            <a:pPr marL="0" indent="0">
              <a:buNone/>
            </a:pPr>
            <a:r>
              <a:rPr lang="en-US" dirty="0"/>
              <a:t>b)2</a:t>
            </a:r>
          </a:p>
          <a:p>
            <a:pPr marL="0" indent="0">
              <a:buNone/>
            </a:pPr>
            <a:r>
              <a:rPr lang="en-US" dirty="0"/>
              <a:t>c)4</a:t>
            </a:r>
          </a:p>
          <a:p>
            <a:pPr marL="0" indent="0">
              <a:buNone/>
            </a:pPr>
            <a:r>
              <a:rPr lang="en-US" dirty="0"/>
              <a:t>d)1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2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65D1-07A3-4C6D-8A4B-75BD4FD0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used to define block of code in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E133-65A8-48D9-B7D3-A79757BB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  <a:p>
            <a:r>
              <a:rPr lang="en-US" dirty="0"/>
              <a:t>While True:                                                 1)1 2 3</a:t>
            </a:r>
          </a:p>
          <a:p>
            <a:r>
              <a:rPr lang="en-US" dirty="0"/>
              <a:t>          if i%3==0:                                          2)error</a:t>
            </a:r>
          </a:p>
          <a:p>
            <a:r>
              <a:rPr lang="en-US" dirty="0"/>
              <a:t>                    break                                         3)1 2</a:t>
            </a:r>
          </a:p>
          <a:p>
            <a:r>
              <a:rPr lang="en-US" dirty="0"/>
              <a:t>          print(</a:t>
            </a:r>
            <a:r>
              <a:rPr lang="en-US" dirty="0" err="1"/>
              <a:t>i</a:t>
            </a:r>
            <a:r>
              <a:rPr lang="en-US" dirty="0"/>
              <a:t>)                                                 4)none of the above</a:t>
            </a:r>
          </a:p>
          <a:p>
            <a:r>
              <a:rPr lang="en-US" dirty="0"/>
              <a:t>          </a:t>
            </a:r>
            <a:r>
              <a:rPr lang="en-US" dirty="0" err="1"/>
              <a:t>i</a:t>
            </a:r>
            <a:r>
              <a:rPr lang="en-US" dirty="0"/>
              <a:t>  + =1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93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28A0-0B3D-4D2E-860A-2C2BAB75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supports the creation of anonymous functions at runtime ,using a construct called------------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D6A9-15E3-4BA8-8915-629C2E18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</a:t>
            </a:r>
          </a:p>
          <a:p>
            <a:r>
              <a:rPr lang="en-US" dirty="0"/>
              <a:t>anonymous</a:t>
            </a:r>
          </a:p>
          <a:p>
            <a:r>
              <a:rPr lang="en-US" dirty="0"/>
              <a:t>lambda</a:t>
            </a:r>
          </a:p>
          <a:p>
            <a:r>
              <a:rPr lang="en-IN" dirty="0"/>
              <a:t>None of the mention above</a:t>
            </a:r>
          </a:p>
        </p:txBody>
      </p:sp>
    </p:spTree>
    <p:extLst>
      <p:ext uri="{BB962C8B-B14F-4D97-AF65-F5344CB8AC3E}">
        <p14:creationId xmlns:p14="http://schemas.microsoft.com/office/powerpoint/2010/main" val="25337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FB5-9500-4DFC-A928-DFEA14DB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 or precedence in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65A7-0AA5-4A67-AC85-493AD154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Exponential, Parenthesis , Multiplication , Division, Addition, Subtraction</a:t>
            </a:r>
          </a:p>
          <a:p>
            <a:r>
              <a:rPr lang="en-US" dirty="0"/>
              <a:t>Exponential, Parenthesis, Division, Multiplication, Addition, Subtraction</a:t>
            </a:r>
          </a:p>
          <a:p>
            <a:r>
              <a:rPr lang="en-US" dirty="0"/>
              <a:t>Parenthesis, Exponential, Multiplication , Division, Subtraction, Addition</a:t>
            </a:r>
          </a:p>
          <a:p>
            <a:r>
              <a:rPr lang="en-US" dirty="0"/>
              <a:t>Parenthesis, Exponential, Multiplication , Division, Addition, Subtraction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22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21F9-6112-4209-9C8C-9DA5EB52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is true for variable names in python?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DEC-D3F9-4E49-BE2B-943C1676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Underscore and ampersand are the only two special characters allowed</a:t>
            </a:r>
          </a:p>
          <a:p>
            <a:r>
              <a:rPr lang="en-US" dirty="0"/>
              <a:t>Unlimited length</a:t>
            </a:r>
          </a:p>
          <a:p>
            <a:r>
              <a:rPr lang="en-US" dirty="0"/>
              <a:t>All private members must have leading and trailing underscores</a:t>
            </a:r>
          </a:p>
          <a:p>
            <a:r>
              <a:rPr lang="en-US" dirty="0"/>
              <a:t>None of the mentioned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76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5335-5892-4476-8C75-5170708F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is the truncation division operator in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E5C1-E197-46EF-9DB5-85681882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32431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0641-F0F5-43CC-B4BC-0559E3F5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output of the following python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1171-7CE3-4599-9B04-E6760697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L=[1,0,2,0,’hello’,’ ’, []]</a:t>
            </a:r>
          </a:p>
          <a:p>
            <a:pPr marL="0" indent="0">
              <a:buNone/>
            </a:pPr>
            <a:r>
              <a:rPr lang="en-US" dirty="0"/>
              <a:t>List(filter(bool, L))</a:t>
            </a:r>
          </a:p>
          <a:p>
            <a:pPr marL="0" indent="0">
              <a:buNone/>
            </a:pPr>
            <a:r>
              <a:rPr lang="en-US" dirty="0"/>
              <a:t>-&gt;[1,0,2,’hello’,[]]</a:t>
            </a:r>
          </a:p>
          <a:p>
            <a:pPr marL="0" indent="0">
              <a:buNone/>
            </a:pPr>
            <a:r>
              <a:rPr lang="en-US" dirty="0"/>
              <a:t>-&gt;Error</a:t>
            </a:r>
          </a:p>
          <a:p>
            <a:pPr marL="0" indent="0">
              <a:buNone/>
            </a:pPr>
            <a:r>
              <a:rPr lang="en-US" dirty="0"/>
              <a:t>-&gt;[1,2,’hello’]</a:t>
            </a:r>
          </a:p>
          <a:p>
            <a:pPr marL="0" indent="0">
              <a:buNone/>
            </a:pPr>
            <a:r>
              <a:rPr lang="en-US" dirty="0"/>
              <a:t>-&gt;[1,0,2,0.’hello’,’’,[]]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88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376-DFFD-4E19-929F-AA55E9E9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output of the following python function?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7990-DF9B-48C3-8165-874355E4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Min(max(False,-3,-4),2,7)</a:t>
            </a:r>
          </a:p>
          <a:p>
            <a:r>
              <a:rPr lang="en-IN" dirty="0"/>
              <a:t>-4</a:t>
            </a:r>
          </a:p>
          <a:p>
            <a:r>
              <a:rPr lang="en-IN" dirty="0"/>
              <a:t>-3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68665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108</TotalTime>
  <Words>412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Python McQ</vt:lpstr>
      <vt:lpstr>What will be the value of expression 4+3%5</vt:lpstr>
      <vt:lpstr>Which of the following is used to define block of code in python?</vt:lpstr>
      <vt:lpstr>Python supports the creation of anonymous functions at runtime ,using a construct called------------</vt:lpstr>
      <vt:lpstr>What is the order or precedence in python?</vt:lpstr>
      <vt:lpstr>Which of the following is true for variable names in python? </vt:lpstr>
      <vt:lpstr>Which of the following is the truncation division operator in python?</vt:lpstr>
      <vt:lpstr>What will be the output of the following python code</vt:lpstr>
      <vt:lpstr>What will be the output of the following python function?</vt:lpstr>
      <vt:lpstr>What arithmetic operators cannot be used with strings in python?</vt:lpstr>
      <vt:lpstr>What will be the output of the following python program</vt:lpstr>
      <vt:lpstr>What will be the output of the following code/.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McQ</dc:title>
  <dc:creator>prernadudhekar@outlook.com</dc:creator>
  <cp:lastModifiedBy>prernadudhekar@outlook.com</cp:lastModifiedBy>
  <cp:revision>9</cp:revision>
  <dcterms:created xsi:type="dcterms:W3CDTF">2022-02-16T03:57:36Z</dcterms:created>
  <dcterms:modified xsi:type="dcterms:W3CDTF">2022-02-16T05:46:25Z</dcterms:modified>
</cp:coreProperties>
</file>