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75" r:id="rId7"/>
    <p:sldId id="272" r:id="rId8"/>
    <p:sldId id="273" r:id="rId9"/>
    <p:sldId id="268" r:id="rId10"/>
    <p:sldId id="269" r:id="rId11"/>
    <p:sldId id="270" r:id="rId12"/>
    <p:sldId id="271" r:id="rId13"/>
    <p:sldId id="274" r:id="rId14"/>
    <p:sldId id="261" r:id="rId15"/>
    <p:sldId id="262" r:id="rId16"/>
    <p:sldId id="259" r:id="rId17"/>
    <p:sldId id="264" r:id="rId18"/>
    <p:sldId id="263"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5D57A9-8837-465F-B082-353F229FC669}">
          <p14:sldIdLst>
            <p14:sldId id="256"/>
            <p14:sldId id="257"/>
            <p14:sldId id="265"/>
            <p14:sldId id="266"/>
            <p14:sldId id="267"/>
            <p14:sldId id="275"/>
            <p14:sldId id="272"/>
            <p14:sldId id="273"/>
            <p14:sldId id="268"/>
            <p14:sldId id="269"/>
            <p14:sldId id="270"/>
            <p14:sldId id="271"/>
            <p14:sldId id="274"/>
          </p14:sldIdLst>
        </p14:section>
        <p14:section name="Untitled Section" id="{40FA69F5-FB4B-4F0D-8DA3-F31D94CB9C00}">
          <p14:sldIdLst>
            <p14:sldId id="261"/>
            <p14:sldId id="262"/>
            <p14:sldId id="259"/>
            <p14:sldId id="264"/>
            <p14:sldId id="26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936F-4149-4BF4-9469-4F4721B4EF66}" v="17" dt="2019-03-14T16:45:50.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7" d="100"/>
          <a:sy n="67" d="100"/>
        </p:scale>
        <p:origin x="5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יטל כהן" userId="1532d37c8cad3dae" providerId="LiveId" clId="{53EE936F-4149-4BF4-9469-4F4721B4EF66}"/>
    <pc:docChg chg="custSel addSld modSld sldOrd delSection">
      <pc:chgData name="מיטל כהן" userId="1532d37c8cad3dae" providerId="LiveId" clId="{53EE936F-4149-4BF4-9469-4F4721B4EF66}" dt="2019-03-14T16:45:50.248" v="1195"/>
      <pc:docMkLst>
        <pc:docMk/>
      </pc:docMkLst>
      <pc:sldChg chg="modSp add">
        <pc:chgData name="מיטל כהן" userId="1532d37c8cad3dae" providerId="LiveId" clId="{53EE936F-4149-4BF4-9469-4F4721B4EF66}" dt="2019-03-14T16:11:38.283" v="151" actId="5793"/>
        <pc:sldMkLst>
          <pc:docMk/>
          <pc:sldMk cId="3603407905" sldId="264"/>
        </pc:sldMkLst>
        <pc:spChg chg="mod">
          <ac:chgData name="מיטל כהן" userId="1532d37c8cad3dae" providerId="LiveId" clId="{53EE936F-4149-4BF4-9469-4F4721B4EF66}" dt="2019-03-14T16:08:14.862" v="17" actId="20577"/>
          <ac:spMkLst>
            <pc:docMk/>
            <pc:sldMk cId="3603407905" sldId="264"/>
            <ac:spMk id="2" creationId="{A8AE239B-30B5-48AD-8208-0E6729BB2F9C}"/>
          </ac:spMkLst>
        </pc:spChg>
        <pc:spChg chg="mod">
          <ac:chgData name="מיטל כהן" userId="1532d37c8cad3dae" providerId="LiveId" clId="{53EE936F-4149-4BF4-9469-4F4721B4EF66}" dt="2019-03-14T16:11:38.283" v="151" actId="5793"/>
          <ac:spMkLst>
            <pc:docMk/>
            <pc:sldMk cId="3603407905" sldId="264"/>
            <ac:spMk id="3" creationId="{48EC1AD7-7317-4F78-B6A4-9B349DFBF91C}"/>
          </ac:spMkLst>
        </pc:spChg>
      </pc:sldChg>
      <pc:sldChg chg="modSp add">
        <pc:chgData name="מיטל כהן" userId="1532d37c8cad3dae" providerId="LiveId" clId="{53EE936F-4149-4BF4-9469-4F4721B4EF66}" dt="2019-03-14T16:13:38.678" v="256" actId="20577"/>
        <pc:sldMkLst>
          <pc:docMk/>
          <pc:sldMk cId="3022464090" sldId="265"/>
        </pc:sldMkLst>
        <pc:spChg chg="mod">
          <ac:chgData name="מיטל כהן" userId="1532d37c8cad3dae" providerId="LiveId" clId="{53EE936F-4149-4BF4-9469-4F4721B4EF66}" dt="2019-03-14T16:12:01.517" v="165" actId="20577"/>
          <ac:spMkLst>
            <pc:docMk/>
            <pc:sldMk cId="3022464090" sldId="265"/>
            <ac:spMk id="2" creationId="{6CAB8AF4-0A1B-4475-A51D-D4313E5B2CE5}"/>
          </ac:spMkLst>
        </pc:spChg>
        <pc:spChg chg="mod">
          <ac:chgData name="מיטל כהן" userId="1532d37c8cad3dae" providerId="LiveId" clId="{53EE936F-4149-4BF4-9469-4F4721B4EF66}" dt="2019-03-14T16:13:38.678" v="256" actId="20577"/>
          <ac:spMkLst>
            <pc:docMk/>
            <pc:sldMk cId="3022464090" sldId="265"/>
            <ac:spMk id="3" creationId="{7813C6EB-9C27-457E-AA67-7403FD6DA066}"/>
          </ac:spMkLst>
        </pc:spChg>
      </pc:sldChg>
      <pc:sldChg chg="modSp add">
        <pc:chgData name="מיטל כהן" userId="1532d37c8cad3dae" providerId="LiveId" clId="{53EE936F-4149-4BF4-9469-4F4721B4EF66}" dt="2019-03-14T16:15:12.282" v="327" actId="313"/>
        <pc:sldMkLst>
          <pc:docMk/>
          <pc:sldMk cId="912237772" sldId="266"/>
        </pc:sldMkLst>
        <pc:spChg chg="mod">
          <ac:chgData name="מיטל כהן" userId="1532d37c8cad3dae" providerId="LiveId" clId="{53EE936F-4149-4BF4-9469-4F4721B4EF66}" dt="2019-03-14T16:14:12.833" v="281" actId="20577"/>
          <ac:spMkLst>
            <pc:docMk/>
            <pc:sldMk cId="912237772" sldId="266"/>
            <ac:spMk id="2" creationId="{9B005853-F534-4AAD-9BF5-1254B9EF600C}"/>
          </ac:spMkLst>
        </pc:spChg>
        <pc:spChg chg="mod">
          <ac:chgData name="מיטל כהן" userId="1532d37c8cad3dae" providerId="LiveId" clId="{53EE936F-4149-4BF4-9469-4F4721B4EF66}" dt="2019-03-14T16:15:12.282" v="327" actId="313"/>
          <ac:spMkLst>
            <pc:docMk/>
            <pc:sldMk cId="912237772" sldId="266"/>
            <ac:spMk id="3" creationId="{B429A75F-AE27-4614-B126-69DB73C1E0FB}"/>
          </ac:spMkLst>
        </pc:spChg>
      </pc:sldChg>
      <pc:sldChg chg="modSp add">
        <pc:chgData name="מיטל כהן" userId="1532d37c8cad3dae" providerId="LiveId" clId="{53EE936F-4149-4BF4-9469-4F4721B4EF66}" dt="2019-03-14T16:17:48.605" v="383" actId="20577"/>
        <pc:sldMkLst>
          <pc:docMk/>
          <pc:sldMk cId="3056907106" sldId="267"/>
        </pc:sldMkLst>
        <pc:spChg chg="mod">
          <ac:chgData name="מיטל כהן" userId="1532d37c8cad3dae" providerId="LiveId" clId="{53EE936F-4149-4BF4-9469-4F4721B4EF66}" dt="2019-03-14T16:17:48.605" v="383" actId="20577"/>
          <ac:spMkLst>
            <pc:docMk/>
            <pc:sldMk cId="3056907106" sldId="267"/>
            <ac:spMk id="2" creationId="{EB83E60C-A3D9-4A39-9473-FC2A55C6674E}"/>
          </ac:spMkLst>
        </pc:spChg>
        <pc:spChg chg="mod">
          <ac:chgData name="מיטל כהן" userId="1532d37c8cad3dae" providerId="LiveId" clId="{53EE936F-4149-4BF4-9469-4F4721B4EF66}" dt="2019-03-14T16:17:14.883" v="371" actId="20577"/>
          <ac:spMkLst>
            <pc:docMk/>
            <pc:sldMk cId="3056907106" sldId="267"/>
            <ac:spMk id="3" creationId="{3A372745-CC7A-4E70-BE96-C9BDD502A79E}"/>
          </ac:spMkLst>
        </pc:spChg>
      </pc:sldChg>
      <pc:sldChg chg="modSp add">
        <pc:chgData name="מיטל כהן" userId="1532d37c8cad3dae" providerId="LiveId" clId="{53EE936F-4149-4BF4-9469-4F4721B4EF66}" dt="2019-03-14T16:35:09.263" v="556" actId="5793"/>
        <pc:sldMkLst>
          <pc:docMk/>
          <pc:sldMk cId="2928495873" sldId="268"/>
        </pc:sldMkLst>
        <pc:spChg chg="mod">
          <ac:chgData name="מיטל כהן" userId="1532d37c8cad3dae" providerId="LiveId" clId="{53EE936F-4149-4BF4-9469-4F4721B4EF66}" dt="2019-03-14T16:27:58.613" v="395" actId="782"/>
          <ac:spMkLst>
            <pc:docMk/>
            <pc:sldMk cId="2928495873" sldId="268"/>
            <ac:spMk id="2" creationId="{C5491C66-9DD3-4CCB-88C2-AE9120F5FF4D}"/>
          </ac:spMkLst>
        </pc:spChg>
        <pc:spChg chg="mod">
          <ac:chgData name="מיטל כהן" userId="1532d37c8cad3dae" providerId="LiveId" clId="{53EE936F-4149-4BF4-9469-4F4721B4EF66}" dt="2019-03-14T16:35:09.263" v="556" actId="5793"/>
          <ac:spMkLst>
            <pc:docMk/>
            <pc:sldMk cId="2928495873" sldId="268"/>
            <ac:spMk id="3" creationId="{592A4E48-C96F-4943-B60C-B38C114ABE0C}"/>
          </ac:spMkLst>
        </pc:spChg>
      </pc:sldChg>
      <pc:sldChg chg="modSp add">
        <pc:chgData name="מיטל כהן" userId="1532d37c8cad3dae" providerId="LiveId" clId="{53EE936F-4149-4BF4-9469-4F4721B4EF66}" dt="2019-03-14T16:40:28.304" v="803" actId="20577"/>
        <pc:sldMkLst>
          <pc:docMk/>
          <pc:sldMk cId="3761829746" sldId="269"/>
        </pc:sldMkLst>
        <pc:spChg chg="mod">
          <ac:chgData name="מיטל כהן" userId="1532d37c8cad3dae" providerId="LiveId" clId="{53EE936F-4149-4BF4-9469-4F4721B4EF66}" dt="2019-03-14T16:35:29.091" v="565" actId="20577"/>
          <ac:spMkLst>
            <pc:docMk/>
            <pc:sldMk cId="3761829746" sldId="269"/>
            <ac:spMk id="2" creationId="{E40FA978-3D57-4068-AA23-7CB777A51AB1}"/>
          </ac:spMkLst>
        </pc:spChg>
        <pc:spChg chg="mod">
          <ac:chgData name="מיטל כהן" userId="1532d37c8cad3dae" providerId="LiveId" clId="{53EE936F-4149-4BF4-9469-4F4721B4EF66}" dt="2019-03-14T16:40:28.304" v="803" actId="20577"/>
          <ac:spMkLst>
            <pc:docMk/>
            <pc:sldMk cId="3761829746" sldId="269"/>
            <ac:spMk id="3" creationId="{964EC99D-C128-4A20-896A-4FB6DD1D86FC}"/>
          </ac:spMkLst>
        </pc:spChg>
      </pc:sldChg>
      <pc:sldChg chg="modSp add">
        <pc:chgData name="מיטל כהן" userId="1532d37c8cad3dae" providerId="LiveId" clId="{53EE936F-4149-4BF4-9469-4F4721B4EF66}" dt="2019-03-14T16:42:03.734" v="927" actId="20577"/>
        <pc:sldMkLst>
          <pc:docMk/>
          <pc:sldMk cId="1280065142" sldId="270"/>
        </pc:sldMkLst>
        <pc:spChg chg="mod">
          <ac:chgData name="מיטל כהן" userId="1532d37c8cad3dae" providerId="LiveId" clId="{53EE936F-4149-4BF4-9469-4F4721B4EF66}" dt="2019-03-14T16:40:36.907" v="808" actId="20577"/>
          <ac:spMkLst>
            <pc:docMk/>
            <pc:sldMk cId="1280065142" sldId="270"/>
            <ac:spMk id="2" creationId="{F004D6EA-539F-4A87-A9A8-B5ABE06B5127}"/>
          </ac:spMkLst>
        </pc:spChg>
        <pc:spChg chg="mod">
          <ac:chgData name="מיטל כהן" userId="1532d37c8cad3dae" providerId="LiveId" clId="{53EE936F-4149-4BF4-9469-4F4721B4EF66}" dt="2019-03-14T16:42:03.734" v="927" actId="20577"/>
          <ac:spMkLst>
            <pc:docMk/>
            <pc:sldMk cId="1280065142" sldId="270"/>
            <ac:spMk id="3" creationId="{CD9637B6-28C1-4871-9DE0-32F6B28DA428}"/>
          </ac:spMkLst>
        </pc:spChg>
      </pc:sldChg>
      <pc:sldChg chg="modSp add">
        <pc:chgData name="מיטל כהן" userId="1532d37c8cad3dae" providerId="LiveId" clId="{53EE936F-4149-4BF4-9469-4F4721B4EF66}" dt="2019-03-14T16:42:42.229" v="1015" actId="20577"/>
        <pc:sldMkLst>
          <pc:docMk/>
          <pc:sldMk cId="505698241" sldId="271"/>
        </pc:sldMkLst>
        <pc:spChg chg="mod">
          <ac:chgData name="מיטל כהן" userId="1532d37c8cad3dae" providerId="LiveId" clId="{53EE936F-4149-4BF4-9469-4F4721B4EF66}" dt="2019-03-14T16:42:14.926" v="933" actId="20577"/>
          <ac:spMkLst>
            <pc:docMk/>
            <pc:sldMk cId="505698241" sldId="271"/>
            <ac:spMk id="2" creationId="{4704CAF3-5CF3-4F7F-897D-ABC44FCB4F34}"/>
          </ac:spMkLst>
        </pc:spChg>
        <pc:spChg chg="mod">
          <ac:chgData name="מיטל כהן" userId="1532d37c8cad3dae" providerId="LiveId" clId="{53EE936F-4149-4BF4-9469-4F4721B4EF66}" dt="2019-03-14T16:42:42.229" v="1015" actId="20577"/>
          <ac:spMkLst>
            <pc:docMk/>
            <pc:sldMk cId="505698241" sldId="271"/>
            <ac:spMk id="3" creationId="{56910B67-C579-4CB4-9053-DBCEA98A4F19}"/>
          </ac:spMkLst>
        </pc:spChg>
      </pc:sldChg>
      <pc:sldChg chg="modSp add ord">
        <pc:chgData name="מיטל כהן" userId="1532d37c8cad3dae" providerId="LiveId" clId="{53EE936F-4149-4BF4-9469-4F4721B4EF66}" dt="2019-03-14T16:45:50.248" v="1195"/>
        <pc:sldMkLst>
          <pc:docMk/>
          <pc:sldMk cId="1500070932" sldId="272"/>
        </pc:sldMkLst>
        <pc:spChg chg="mod">
          <ac:chgData name="מיטל כהן" userId="1532d37c8cad3dae" providerId="LiveId" clId="{53EE936F-4149-4BF4-9469-4F4721B4EF66}" dt="2019-03-14T16:43:01.926" v="1026" actId="20577"/>
          <ac:spMkLst>
            <pc:docMk/>
            <pc:sldMk cId="1500070932" sldId="272"/>
            <ac:spMk id="2" creationId="{07717694-7A6C-4AA7-9448-FCCFB7366D32}"/>
          </ac:spMkLst>
        </pc:spChg>
        <pc:spChg chg="mod">
          <ac:chgData name="מיטל כהן" userId="1532d37c8cad3dae" providerId="LiveId" clId="{53EE936F-4149-4BF4-9469-4F4721B4EF66}" dt="2019-03-14T16:43:13.564" v="1061" actId="20577"/>
          <ac:spMkLst>
            <pc:docMk/>
            <pc:sldMk cId="1500070932" sldId="272"/>
            <ac:spMk id="3" creationId="{7FEF77BC-E78D-4B8B-8E7E-A5EFB39884AE}"/>
          </ac:spMkLst>
        </pc:spChg>
      </pc:sldChg>
      <pc:sldChg chg="modSp add ord">
        <pc:chgData name="מיטל כהן" userId="1532d37c8cad3dae" providerId="LiveId" clId="{53EE936F-4149-4BF4-9469-4F4721B4EF66}" dt="2019-03-14T16:45:50.248" v="1195"/>
        <pc:sldMkLst>
          <pc:docMk/>
          <pc:sldMk cId="468370085" sldId="273"/>
        </pc:sldMkLst>
        <pc:spChg chg="mod">
          <ac:chgData name="מיטל כהן" userId="1532d37c8cad3dae" providerId="LiveId" clId="{53EE936F-4149-4BF4-9469-4F4721B4EF66}" dt="2019-03-14T16:43:30.500" v="1074" actId="20577"/>
          <ac:spMkLst>
            <pc:docMk/>
            <pc:sldMk cId="468370085" sldId="273"/>
            <ac:spMk id="2" creationId="{962B5DF9-E3CC-4BEE-B221-820533F02C34}"/>
          </ac:spMkLst>
        </pc:spChg>
        <pc:spChg chg="mod">
          <ac:chgData name="מיטל כהן" userId="1532d37c8cad3dae" providerId="LiveId" clId="{53EE936F-4149-4BF4-9469-4F4721B4EF66}" dt="2019-03-14T16:44:03.086" v="1132" actId="20577"/>
          <ac:spMkLst>
            <pc:docMk/>
            <pc:sldMk cId="468370085" sldId="273"/>
            <ac:spMk id="3" creationId="{E69BEEF2-A8A0-4F54-AB05-CC9C978B924A}"/>
          </ac:spMkLst>
        </pc:spChg>
      </pc:sldChg>
      <pc:sldChg chg="modSp add">
        <pc:chgData name="מיטל כהן" userId="1532d37c8cad3dae" providerId="LiveId" clId="{53EE936F-4149-4BF4-9469-4F4721B4EF66}" dt="2019-03-14T16:44:35.999" v="1142" actId="20577"/>
        <pc:sldMkLst>
          <pc:docMk/>
          <pc:sldMk cId="775184288" sldId="274"/>
        </pc:sldMkLst>
        <pc:spChg chg="mod">
          <ac:chgData name="מיטל כהן" userId="1532d37c8cad3dae" providerId="LiveId" clId="{53EE936F-4149-4BF4-9469-4F4721B4EF66}" dt="2019-03-14T16:44:35.999" v="1142" actId="20577"/>
          <ac:spMkLst>
            <pc:docMk/>
            <pc:sldMk cId="775184288" sldId="274"/>
            <ac:spMk id="2" creationId="{FE6DA68B-2DF8-490A-BFA4-9E62DD467AC2}"/>
          </ac:spMkLst>
        </pc:spChg>
      </pc:sldChg>
      <pc:sldChg chg="modSp add ord">
        <pc:chgData name="מיטל כהן" userId="1532d37c8cad3dae" providerId="LiveId" clId="{53EE936F-4149-4BF4-9469-4F4721B4EF66}" dt="2019-03-14T16:45:50.248" v="1195"/>
        <pc:sldMkLst>
          <pc:docMk/>
          <pc:sldMk cId="549099768" sldId="275"/>
        </pc:sldMkLst>
        <pc:spChg chg="mod">
          <ac:chgData name="מיטל כהן" userId="1532d37c8cad3dae" providerId="LiveId" clId="{53EE936F-4149-4BF4-9469-4F4721B4EF66}" dt="2019-03-14T16:44:43.309" v="1153" actId="20577"/>
          <ac:spMkLst>
            <pc:docMk/>
            <pc:sldMk cId="549099768" sldId="275"/>
            <ac:spMk id="2" creationId="{04759DDD-579B-4981-9067-FBA654646769}"/>
          </ac:spMkLst>
        </pc:spChg>
        <pc:spChg chg="mod">
          <ac:chgData name="מיטל כהן" userId="1532d37c8cad3dae" providerId="LiveId" clId="{53EE936F-4149-4BF4-9469-4F4721B4EF66}" dt="2019-03-14T16:45:06.658" v="1193" actId="20577"/>
          <ac:spMkLst>
            <pc:docMk/>
            <pc:sldMk cId="549099768" sldId="275"/>
            <ac:spMk id="3" creationId="{54896D86-35A4-4731-8884-33DD83F2A3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F6BE-5081-40A2-BFBD-707F60581D34}"/>
              </a:ext>
            </a:extLst>
          </p:cNvPr>
          <p:cNvSpPr>
            <a:spLocks noGrp="1"/>
          </p:cNvSpPr>
          <p:nvPr>
            <p:ph type="ctrTitle"/>
          </p:nvPr>
        </p:nvSpPr>
        <p:spPr/>
        <p:txBody>
          <a:bodyPr/>
          <a:lstStyle/>
          <a:p>
            <a:r>
              <a:rPr lang="he-IL" dirty="0"/>
              <a:t>הזמנת תר מאובטח לרופא</a:t>
            </a:r>
            <a:endParaRPr lang="en-US" dirty="0"/>
          </a:p>
        </p:txBody>
      </p:sp>
      <p:sp>
        <p:nvSpPr>
          <p:cNvPr id="3" name="Subtitle 2">
            <a:extLst>
              <a:ext uri="{FF2B5EF4-FFF2-40B4-BE49-F238E27FC236}">
                <a16:creationId xmlns:a16="http://schemas.microsoft.com/office/drawing/2014/main" id="{0479BB38-0FAB-461F-8A45-33F7665EFD16}"/>
              </a:ext>
            </a:extLst>
          </p:cNvPr>
          <p:cNvSpPr>
            <a:spLocks noGrp="1"/>
          </p:cNvSpPr>
          <p:nvPr>
            <p:ph type="subTitle" idx="1"/>
          </p:nvPr>
        </p:nvSpPr>
        <p:spPr>
          <a:xfrm>
            <a:off x="2417780" y="3531204"/>
            <a:ext cx="8637072" cy="1487363"/>
          </a:xfrm>
        </p:spPr>
        <p:txBody>
          <a:bodyPr>
            <a:normAutofit fontScale="92500" lnSpcReduction="20000"/>
          </a:bodyPr>
          <a:lstStyle/>
          <a:p>
            <a:pPr algn="r" rtl="1"/>
            <a:r>
              <a:rPr lang="he-IL" dirty="0"/>
              <a:t>מיטל כהן 308308352</a:t>
            </a:r>
            <a:br>
              <a:rPr lang="en-US" dirty="0"/>
            </a:br>
            <a:r>
              <a:rPr lang="he-IL" dirty="0"/>
              <a:t>גיל שרון 203398003</a:t>
            </a:r>
            <a:br>
              <a:rPr lang="en-US" dirty="0"/>
            </a:br>
            <a:r>
              <a:rPr lang="he-IL" dirty="0"/>
              <a:t>יוגב אורנשטיין 200844272</a:t>
            </a:r>
            <a:br>
              <a:rPr lang="en-US" dirty="0"/>
            </a:br>
            <a:r>
              <a:rPr lang="he-IL" dirty="0"/>
              <a:t>ליעד נחמיה 204419600</a:t>
            </a:r>
            <a:br>
              <a:rPr lang="en-US" dirty="0"/>
            </a:br>
            <a:r>
              <a:rPr lang="he-IL" dirty="0"/>
              <a:t>אלישע שלמון 301834206</a:t>
            </a:r>
          </a:p>
        </p:txBody>
      </p:sp>
    </p:spTree>
    <p:extLst>
      <p:ext uri="{BB962C8B-B14F-4D97-AF65-F5344CB8AC3E}">
        <p14:creationId xmlns:p14="http://schemas.microsoft.com/office/powerpoint/2010/main" val="14949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0FA978-3D57-4068-AA23-7CB777A51AB1}"/>
              </a:ext>
            </a:extLst>
          </p:cNvPr>
          <p:cNvSpPr>
            <a:spLocks noGrp="1"/>
          </p:cNvSpPr>
          <p:nvPr>
            <p:ph type="title"/>
          </p:nvPr>
        </p:nvSpPr>
        <p:spPr/>
        <p:txBody>
          <a:bodyPr/>
          <a:lstStyle/>
          <a:p>
            <a:r>
              <a:rPr lang="en-US" dirty="0"/>
              <a:t>doctor</a:t>
            </a:r>
            <a:endParaRPr lang="he-IL" dirty="0"/>
          </a:p>
        </p:txBody>
      </p:sp>
      <p:sp>
        <p:nvSpPr>
          <p:cNvPr id="3" name="מציין מיקום תוכן 2">
            <a:extLst>
              <a:ext uri="{FF2B5EF4-FFF2-40B4-BE49-F238E27FC236}">
                <a16:creationId xmlns:a16="http://schemas.microsoft.com/office/drawing/2014/main" id="{964EC99D-C128-4A20-896A-4FB6DD1D86FC}"/>
              </a:ext>
            </a:extLst>
          </p:cNvPr>
          <p:cNvSpPr>
            <a:spLocks noGrp="1"/>
          </p:cNvSpPr>
          <p:nvPr>
            <p:ph idx="1"/>
          </p:nvPr>
        </p:nvSpPr>
        <p:spPr/>
        <p:txBody>
          <a:bodyPr/>
          <a:lstStyle/>
          <a:p>
            <a:r>
              <a:rPr lang="en-US" dirty="0"/>
              <a:t>First name , Last name , </a:t>
            </a:r>
            <a:r>
              <a:rPr lang="en-US" dirty="0" err="1"/>
              <a:t>DoctorId</a:t>
            </a:r>
            <a:r>
              <a:rPr lang="en-US" dirty="0"/>
              <a:t> , Age , Phone , Mail , </a:t>
            </a:r>
            <a:r>
              <a:rPr lang="en-US" dirty="0" err="1"/>
              <a:t>speacilaty</a:t>
            </a:r>
            <a:endParaRPr lang="en-US" dirty="0"/>
          </a:p>
          <a:p>
            <a:r>
              <a:rPr lang="en-US" dirty="0" err="1"/>
              <a:t>Funcs</a:t>
            </a:r>
            <a:r>
              <a:rPr lang="en-US" dirty="0"/>
              <a:t>:</a:t>
            </a:r>
          </a:p>
          <a:p>
            <a:r>
              <a:rPr lang="en-US" dirty="0"/>
              <a:t>Show all appointments</a:t>
            </a:r>
          </a:p>
          <a:p>
            <a:r>
              <a:rPr lang="en-US" dirty="0"/>
              <a:t>Add / delete / show Queues</a:t>
            </a:r>
          </a:p>
          <a:p>
            <a:r>
              <a:rPr lang="en-US" dirty="0"/>
              <a:t>See patient info</a:t>
            </a:r>
          </a:p>
          <a:p>
            <a:r>
              <a:rPr lang="en-US" dirty="0"/>
              <a:t>View personal info and can change it</a:t>
            </a:r>
          </a:p>
        </p:txBody>
      </p:sp>
    </p:spTree>
    <p:extLst>
      <p:ext uri="{BB962C8B-B14F-4D97-AF65-F5344CB8AC3E}">
        <p14:creationId xmlns:p14="http://schemas.microsoft.com/office/powerpoint/2010/main" val="376182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04D6EA-539F-4A87-A9A8-B5ABE06B5127}"/>
              </a:ext>
            </a:extLst>
          </p:cNvPr>
          <p:cNvSpPr>
            <a:spLocks noGrp="1"/>
          </p:cNvSpPr>
          <p:nvPr>
            <p:ph type="title"/>
          </p:nvPr>
        </p:nvSpPr>
        <p:spPr/>
        <p:txBody>
          <a:bodyPr/>
          <a:lstStyle/>
          <a:p>
            <a:r>
              <a:rPr lang="en-US" dirty="0"/>
              <a:t>User</a:t>
            </a:r>
            <a:endParaRPr lang="he-IL" dirty="0"/>
          </a:p>
        </p:txBody>
      </p:sp>
      <p:sp>
        <p:nvSpPr>
          <p:cNvPr id="3" name="מציין מיקום תוכן 2">
            <a:extLst>
              <a:ext uri="{FF2B5EF4-FFF2-40B4-BE49-F238E27FC236}">
                <a16:creationId xmlns:a16="http://schemas.microsoft.com/office/drawing/2014/main" id="{CD9637B6-28C1-4871-9DE0-32F6B28DA428}"/>
              </a:ext>
            </a:extLst>
          </p:cNvPr>
          <p:cNvSpPr>
            <a:spLocks noGrp="1"/>
          </p:cNvSpPr>
          <p:nvPr>
            <p:ph idx="1"/>
          </p:nvPr>
        </p:nvSpPr>
        <p:spPr/>
        <p:txBody>
          <a:bodyPr/>
          <a:lstStyle/>
          <a:p>
            <a:r>
              <a:rPr lang="en-US" dirty="0"/>
              <a:t>First name , Last name , id , Age , Phone , Mail , PASSWORD.</a:t>
            </a:r>
          </a:p>
          <a:p>
            <a:r>
              <a:rPr lang="en-US" dirty="0"/>
              <a:t>Sign in/up</a:t>
            </a:r>
          </a:p>
          <a:p>
            <a:r>
              <a:rPr lang="en-US" dirty="0"/>
              <a:t>View all appointments</a:t>
            </a:r>
          </a:p>
          <a:p>
            <a:r>
              <a:rPr lang="en-US" dirty="0"/>
              <a:t>Select an appointment</a:t>
            </a:r>
          </a:p>
          <a:p>
            <a:r>
              <a:rPr lang="en-US" dirty="0"/>
              <a:t>View personal info </a:t>
            </a:r>
          </a:p>
          <a:p>
            <a:endParaRPr lang="en-US" dirty="0"/>
          </a:p>
          <a:p>
            <a:endParaRPr lang="he-IL" dirty="0"/>
          </a:p>
        </p:txBody>
      </p:sp>
    </p:spTree>
    <p:extLst>
      <p:ext uri="{BB962C8B-B14F-4D97-AF65-F5344CB8AC3E}">
        <p14:creationId xmlns:p14="http://schemas.microsoft.com/office/powerpoint/2010/main" val="128006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04CAF3-5CF3-4F7F-897D-ABC44FCB4F34}"/>
              </a:ext>
            </a:extLst>
          </p:cNvPr>
          <p:cNvSpPr>
            <a:spLocks noGrp="1"/>
          </p:cNvSpPr>
          <p:nvPr>
            <p:ph type="title"/>
          </p:nvPr>
        </p:nvSpPr>
        <p:spPr/>
        <p:txBody>
          <a:bodyPr/>
          <a:lstStyle/>
          <a:p>
            <a:r>
              <a:rPr lang="en-US" dirty="0"/>
              <a:t>QUEUE</a:t>
            </a:r>
            <a:endParaRPr lang="he-IL" dirty="0"/>
          </a:p>
        </p:txBody>
      </p:sp>
      <p:sp>
        <p:nvSpPr>
          <p:cNvPr id="3" name="מציין מיקום תוכן 2">
            <a:extLst>
              <a:ext uri="{FF2B5EF4-FFF2-40B4-BE49-F238E27FC236}">
                <a16:creationId xmlns:a16="http://schemas.microsoft.com/office/drawing/2014/main" id="{56910B67-C579-4CB4-9053-DBCEA98A4F19}"/>
              </a:ext>
            </a:extLst>
          </p:cNvPr>
          <p:cNvSpPr>
            <a:spLocks noGrp="1"/>
          </p:cNvSpPr>
          <p:nvPr>
            <p:ph idx="1"/>
          </p:nvPr>
        </p:nvSpPr>
        <p:spPr/>
        <p:txBody>
          <a:bodyPr/>
          <a:lstStyle/>
          <a:p>
            <a:r>
              <a:rPr lang="en-US" dirty="0"/>
              <a:t>PID – patient id</a:t>
            </a:r>
          </a:p>
          <a:p>
            <a:r>
              <a:rPr lang="en-US" dirty="0"/>
              <a:t>DID – doctor id </a:t>
            </a:r>
          </a:p>
          <a:p>
            <a:r>
              <a:rPr lang="en-US" dirty="0"/>
              <a:t>Date </a:t>
            </a:r>
          </a:p>
          <a:p>
            <a:r>
              <a:rPr lang="en-US" dirty="0"/>
              <a:t>Mode (status of the queue)</a:t>
            </a:r>
            <a:endParaRPr lang="he-IL" dirty="0"/>
          </a:p>
        </p:txBody>
      </p:sp>
    </p:spTree>
    <p:extLst>
      <p:ext uri="{BB962C8B-B14F-4D97-AF65-F5344CB8AC3E}">
        <p14:creationId xmlns:p14="http://schemas.microsoft.com/office/powerpoint/2010/main" val="50569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6DA68B-2DF8-490A-BFA4-9E62DD467AC2}"/>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D73D3C66-C6A0-44EF-82B7-CABABB2F6266}"/>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77518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2618-C583-421D-87AD-A551C24D22F6}"/>
              </a:ext>
            </a:extLst>
          </p:cNvPr>
          <p:cNvSpPr>
            <a:spLocks noGrp="1"/>
          </p:cNvSpPr>
          <p:nvPr>
            <p:ph type="title"/>
          </p:nvPr>
        </p:nvSpPr>
        <p:spPr>
          <a:xfrm>
            <a:off x="1451580" y="804519"/>
            <a:ext cx="3064762" cy="1049235"/>
          </a:xfrm>
        </p:spPr>
        <p:txBody>
          <a:bodyPr/>
          <a:lstStyle/>
          <a:p>
            <a:pPr algn="l"/>
            <a:r>
              <a:rPr lang="en-GB" dirty="0"/>
              <a:t>High level design</a:t>
            </a:r>
            <a:endParaRPr lang="en-US" dirty="0"/>
          </a:p>
        </p:txBody>
      </p:sp>
      <p:pic>
        <p:nvPicPr>
          <p:cNvPr id="5" name="Content Placeholder 4">
            <a:extLst>
              <a:ext uri="{FF2B5EF4-FFF2-40B4-BE49-F238E27FC236}">
                <a16:creationId xmlns:a16="http://schemas.microsoft.com/office/drawing/2014/main" id="{A6FD3155-DFAC-4F2A-9E32-E4BA06FE5F9F}"/>
              </a:ext>
            </a:extLst>
          </p:cNvPr>
          <p:cNvPicPr>
            <a:picLocks noGrp="1" noChangeAspect="1"/>
          </p:cNvPicPr>
          <p:nvPr>
            <p:ph idx="1"/>
          </p:nvPr>
        </p:nvPicPr>
        <p:blipFill>
          <a:blip r:embed="rId2"/>
          <a:stretch>
            <a:fillRect/>
          </a:stretch>
        </p:blipFill>
        <p:spPr>
          <a:xfrm>
            <a:off x="7021002" y="250935"/>
            <a:ext cx="4115155" cy="5472734"/>
          </a:xfrm>
        </p:spPr>
      </p:pic>
    </p:spTree>
    <p:extLst>
      <p:ext uri="{BB962C8B-B14F-4D97-AF65-F5344CB8AC3E}">
        <p14:creationId xmlns:p14="http://schemas.microsoft.com/office/powerpoint/2010/main" val="95982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4B20-22DB-466B-B31D-FE6EB6AAD6E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4199D14-E64F-4587-9C65-C2C216F56B88}"/>
              </a:ext>
            </a:extLst>
          </p:cNvPr>
          <p:cNvPicPr>
            <a:picLocks noGrp="1" noChangeAspect="1"/>
          </p:cNvPicPr>
          <p:nvPr>
            <p:ph idx="1"/>
          </p:nvPr>
        </p:nvPicPr>
        <p:blipFill>
          <a:blip r:embed="rId2"/>
          <a:stretch>
            <a:fillRect/>
          </a:stretch>
        </p:blipFill>
        <p:spPr>
          <a:xfrm>
            <a:off x="295275" y="317073"/>
            <a:ext cx="11382375" cy="5405865"/>
          </a:xfrm>
        </p:spPr>
      </p:pic>
    </p:spTree>
    <p:extLst>
      <p:ext uri="{BB962C8B-B14F-4D97-AF65-F5344CB8AC3E}">
        <p14:creationId xmlns:p14="http://schemas.microsoft.com/office/powerpoint/2010/main" val="248107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43BB-D661-4837-B069-8A8888C590BF}"/>
              </a:ext>
            </a:extLst>
          </p:cNvPr>
          <p:cNvSpPr>
            <a:spLocks noGrp="1"/>
          </p:cNvSpPr>
          <p:nvPr>
            <p:ph type="title"/>
          </p:nvPr>
        </p:nvSpPr>
        <p:spPr/>
        <p:txBody>
          <a:bodyPr/>
          <a:lstStyle/>
          <a:p>
            <a:pPr algn="r" rtl="1"/>
            <a:r>
              <a:rPr lang="he-IL" dirty="0"/>
              <a:t>מרכיב אבטחתי	</a:t>
            </a:r>
            <a:endParaRPr lang="en-US" dirty="0"/>
          </a:p>
        </p:txBody>
      </p:sp>
      <p:sp>
        <p:nvSpPr>
          <p:cNvPr id="3" name="Content Placeholder 2">
            <a:extLst>
              <a:ext uri="{FF2B5EF4-FFF2-40B4-BE49-F238E27FC236}">
                <a16:creationId xmlns:a16="http://schemas.microsoft.com/office/drawing/2014/main" id="{606D7A86-DC84-42F1-B693-541C22BC1850}"/>
              </a:ext>
            </a:extLst>
          </p:cNvPr>
          <p:cNvSpPr>
            <a:spLocks noGrp="1"/>
          </p:cNvSpPr>
          <p:nvPr>
            <p:ph idx="1"/>
          </p:nvPr>
        </p:nvSpPr>
        <p:spPr/>
        <p:txBody>
          <a:bodyPr/>
          <a:lstStyle/>
          <a:p>
            <a:pPr algn="r" rtl="1"/>
            <a:r>
              <a:rPr lang="he-IL" dirty="0"/>
              <a:t>בעיה-</a:t>
            </a:r>
            <a:br>
              <a:rPr lang="en-US" dirty="0"/>
            </a:br>
            <a:r>
              <a:rPr lang="he-IL" dirty="0"/>
              <a:t>1. במקרה ויש אנשים/רובוטים אשר מזמינים הרבה תורים מראש אשר תופסים תורים של אחרים במטרה של למכור ו/או להעביר אותם לאנשים אחרים.</a:t>
            </a:r>
            <a:br>
              <a:rPr lang="en-US" dirty="0"/>
            </a:br>
            <a:r>
              <a:rPr lang="he-IL" dirty="0"/>
              <a:t>2. במקרה שאדם מזמין תור על שם אדם אחר.</a:t>
            </a:r>
          </a:p>
          <a:p>
            <a:pPr marL="0" indent="0" algn="r" rtl="1">
              <a:buNone/>
            </a:pPr>
            <a:endParaRPr lang="he-IL" dirty="0"/>
          </a:p>
          <a:p>
            <a:pPr algn="r" rtl="1"/>
            <a:r>
              <a:rPr lang="he-IL" dirty="0"/>
              <a:t>פתרון-</a:t>
            </a:r>
            <a:br>
              <a:rPr lang="en-US" dirty="0"/>
            </a:br>
            <a:r>
              <a:rPr lang="he-IL" dirty="0"/>
              <a:t>ניצור מערכת מאובטחת אשר תזהה שמדובר באדם </a:t>
            </a:r>
            <a:r>
              <a:rPr lang="he-IL" dirty="0" err="1"/>
              <a:t>אמיתי</a:t>
            </a:r>
            <a:r>
              <a:rPr lang="he-IL" dirty="0"/>
              <a:t> המתחבר למשתמש האישי שלו ע"י אימות ותמנע הזמנה מרובה של תורים, או של אדם אחר.</a:t>
            </a:r>
          </a:p>
        </p:txBody>
      </p:sp>
    </p:spTree>
    <p:extLst>
      <p:ext uri="{BB962C8B-B14F-4D97-AF65-F5344CB8AC3E}">
        <p14:creationId xmlns:p14="http://schemas.microsoft.com/office/powerpoint/2010/main" val="288050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AE239B-30B5-48AD-8208-0E6729BB2F9C}"/>
              </a:ext>
            </a:extLst>
          </p:cNvPr>
          <p:cNvSpPr>
            <a:spLocks noGrp="1"/>
          </p:cNvSpPr>
          <p:nvPr>
            <p:ph type="title"/>
          </p:nvPr>
        </p:nvSpPr>
        <p:spPr/>
        <p:txBody>
          <a:bodyPr/>
          <a:lstStyle/>
          <a:p>
            <a:pPr algn="r" rtl="1"/>
            <a:r>
              <a:rPr lang="he-IL" dirty="0"/>
              <a:t>דרישות אבטחה</a:t>
            </a:r>
          </a:p>
        </p:txBody>
      </p:sp>
      <p:sp>
        <p:nvSpPr>
          <p:cNvPr id="3" name="מציין מיקום תוכן 2">
            <a:extLst>
              <a:ext uri="{FF2B5EF4-FFF2-40B4-BE49-F238E27FC236}">
                <a16:creationId xmlns:a16="http://schemas.microsoft.com/office/drawing/2014/main" id="{48EC1AD7-7317-4F78-B6A4-9B349DFBF91C}"/>
              </a:ext>
            </a:extLst>
          </p:cNvPr>
          <p:cNvSpPr>
            <a:spLocks noGrp="1"/>
          </p:cNvSpPr>
          <p:nvPr>
            <p:ph idx="1"/>
          </p:nvPr>
        </p:nvSpPr>
        <p:spPr/>
        <p:txBody>
          <a:bodyPr/>
          <a:lstStyle/>
          <a:p>
            <a:pPr algn="r" rtl="1"/>
            <a:r>
              <a:rPr lang="he-IL" dirty="0"/>
              <a:t>הצפנת בסיס הנתונים </a:t>
            </a:r>
          </a:p>
          <a:p>
            <a:pPr algn="r" rtl="1"/>
            <a:r>
              <a:rPr lang="he-IL" dirty="0"/>
              <a:t>זיהוי סיסמא</a:t>
            </a:r>
          </a:p>
          <a:p>
            <a:pPr algn="r" rtl="1"/>
            <a:r>
              <a:rPr lang="he-IL" dirty="0"/>
              <a:t>אימות דו שלבי לאימות משתמשים</a:t>
            </a:r>
          </a:p>
          <a:p>
            <a:pPr algn="r" rtl="1"/>
            <a:r>
              <a:rPr lang="en-US" dirty="0"/>
              <a:t>SSL</a:t>
            </a:r>
            <a:r>
              <a:rPr lang="he-IL" dirty="0"/>
              <a:t>, תקשורת בין רופא למטופל </a:t>
            </a:r>
          </a:p>
          <a:p>
            <a:pPr algn="r" rtl="1"/>
            <a:r>
              <a:rPr lang="he-IL" dirty="0"/>
              <a:t>אני לא רובוט!</a:t>
            </a:r>
          </a:p>
          <a:p>
            <a:pPr marL="0" indent="0" algn="r" rtl="1">
              <a:buNone/>
            </a:pPr>
            <a:endParaRPr lang="he-IL" dirty="0"/>
          </a:p>
        </p:txBody>
      </p:sp>
    </p:spTree>
    <p:extLst>
      <p:ext uri="{BB962C8B-B14F-4D97-AF65-F5344CB8AC3E}">
        <p14:creationId xmlns:p14="http://schemas.microsoft.com/office/powerpoint/2010/main" val="3603407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A05A-F1CA-434A-B8B6-E491172F2DE3}"/>
              </a:ext>
            </a:extLst>
          </p:cNvPr>
          <p:cNvSpPr>
            <a:spLocks noGrp="1"/>
          </p:cNvSpPr>
          <p:nvPr>
            <p:ph type="title"/>
          </p:nvPr>
        </p:nvSpPr>
        <p:spPr/>
        <p:txBody>
          <a:bodyPr/>
          <a:lstStyle/>
          <a:p>
            <a:r>
              <a:rPr lang="en-GB" dirty="0" err="1"/>
              <a:t>Whice</a:t>
            </a:r>
            <a:r>
              <a:rPr lang="en-GB" dirty="0"/>
              <a:t> methodology?</a:t>
            </a:r>
            <a:endParaRPr lang="en-US" dirty="0"/>
          </a:p>
        </p:txBody>
      </p:sp>
      <p:sp>
        <p:nvSpPr>
          <p:cNvPr id="3" name="Content Placeholder 2">
            <a:extLst>
              <a:ext uri="{FF2B5EF4-FFF2-40B4-BE49-F238E27FC236}">
                <a16:creationId xmlns:a16="http://schemas.microsoft.com/office/drawing/2014/main" id="{F5F05397-3026-4880-83B3-0DB50067DCCA}"/>
              </a:ext>
            </a:extLst>
          </p:cNvPr>
          <p:cNvSpPr>
            <a:spLocks noGrp="1"/>
          </p:cNvSpPr>
          <p:nvPr>
            <p:ph idx="1"/>
          </p:nvPr>
        </p:nvSpPr>
        <p:spPr/>
        <p:txBody>
          <a:bodyPr>
            <a:normAutofit/>
          </a:bodyPr>
          <a:lstStyle/>
          <a:p>
            <a:r>
              <a:rPr lang="en-GB" dirty="0"/>
              <a:t>We choose to use Agile Methodology as </a:t>
            </a:r>
            <a:r>
              <a:rPr lang="en-US" dirty="0"/>
              <a:t>a particular approach to our project management.</a:t>
            </a:r>
          </a:p>
        </p:txBody>
      </p:sp>
      <p:pic>
        <p:nvPicPr>
          <p:cNvPr id="5" name="Picture 4">
            <a:extLst>
              <a:ext uri="{FF2B5EF4-FFF2-40B4-BE49-F238E27FC236}">
                <a16:creationId xmlns:a16="http://schemas.microsoft.com/office/drawing/2014/main" id="{7B3ED2DB-DA80-43B2-8713-E9707D0C5775}"/>
              </a:ext>
            </a:extLst>
          </p:cNvPr>
          <p:cNvPicPr>
            <a:picLocks noChangeAspect="1"/>
          </p:cNvPicPr>
          <p:nvPr/>
        </p:nvPicPr>
        <p:blipFill>
          <a:blip r:embed="rId2"/>
          <a:stretch>
            <a:fillRect/>
          </a:stretch>
        </p:blipFill>
        <p:spPr>
          <a:xfrm>
            <a:off x="4847957" y="2612976"/>
            <a:ext cx="3409923" cy="3440505"/>
          </a:xfrm>
          <a:prstGeom prst="rect">
            <a:avLst/>
          </a:prstGeom>
        </p:spPr>
      </p:pic>
    </p:spTree>
    <p:extLst>
      <p:ext uri="{BB962C8B-B14F-4D97-AF65-F5344CB8AC3E}">
        <p14:creationId xmlns:p14="http://schemas.microsoft.com/office/powerpoint/2010/main" val="388535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08B4-028C-4206-8361-969FD5A7C37A}"/>
              </a:ext>
            </a:extLst>
          </p:cNvPr>
          <p:cNvSpPr>
            <a:spLocks noGrp="1"/>
          </p:cNvSpPr>
          <p:nvPr>
            <p:ph type="title"/>
          </p:nvPr>
        </p:nvSpPr>
        <p:spPr>
          <a:xfrm>
            <a:off x="1451578" y="512288"/>
            <a:ext cx="9603275" cy="1049235"/>
          </a:xfrm>
        </p:spPr>
        <p:txBody>
          <a:bodyPr>
            <a:normAutofit fontScale="90000"/>
          </a:bodyPr>
          <a:lstStyle/>
          <a:p>
            <a:pPr algn="r" rtl="1"/>
            <a:r>
              <a:rPr lang="he-IL" dirty="0"/>
              <a:t>חלוקה לתפקידים</a:t>
            </a:r>
            <a:br>
              <a:rPr lang="en-GB" dirty="0"/>
            </a:br>
            <a:r>
              <a:rPr lang="he-IL" dirty="0"/>
              <a:t>אחראי על חלוקת תפקידים-מיטל כהן</a:t>
            </a:r>
            <a:br>
              <a:rPr lang="en-US" dirty="0"/>
            </a:br>
            <a:r>
              <a:rPr lang="he-IL" dirty="0"/>
              <a:t>אחראי לו"ז- אלישע שמעון		</a:t>
            </a:r>
            <a:endParaRPr lang="en-US" dirty="0"/>
          </a:p>
        </p:txBody>
      </p:sp>
      <p:sp>
        <p:nvSpPr>
          <p:cNvPr id="3" name="Content Placeholder 2">
            <a:extLst>
              <a:ext uri="{FF2B5EF4-FFF2-40B4-BE49-F238E27FC236}">
                <a16:creationId xmlns:a16="http://schemas.microsoft.com/office/drawing/2014/main" id="{C6A94DFF-43EF-4DAE-BB44-6C1EE582F918}"/>
              </a:ext>
            </a:extLst>
          </p:cNvPr>
          <p:cNvSpPr>
            <a:spLocks noGrp="1"/>
          </p:cNvSpPr>
          <p:nvPr>
            <p:ph idx="1"/>
          </p:nvPr>
        </p:nvSpPr>
        <p:spPr/>
        <p:txBody>
          <a:bodyPr>
            <a:normAutofit fontScale="70000" lnSpcReduction="20000"/>
          </a:bodyPr>
          <a:lstStyle/>
          <a:p>
            <a:pPr algn="r" rtl="1"/>
            <a:r>
              <a:rPr lang="he-IL" dirty="0"/>
              <a:t>בניית </a:t>
            </a:r>
            <a:r>
              <a:rPr lang="he-IL" dirty="0" err="1"/>
              <a:t>האתר+מאגרי</a:t>
            </a:r>
            <a:r>
              <a:rPr lang="he-IL" dirty="0"/>
              <a:t> נתונים+ הצפנת בסיס הנתונים- יוגב, ליעד</a:t>
            </a:r>
          </a:p>
          <a:p>
            <a:pPr algn="r" rtl="1"/>
            <a:r>
              <a:rPr lang="he-IL" dirty="0"/>
              <a:t>זיהוי דו-שלבי ("אני לא רובוט") + חיבור שאלות אימות- מיטל, גיל</a:t>
            </a:r>
          </a:p>
          <a:p>
            <a:pPr algn="r" rtl="1"/>
            <a:r>
              <a:rPr lang="he-IL" dirty="0"/>
              <a:t>אישור דרך המייל+ "שכחתי סיסמא"- אלישע</a:t>
            </a:r>
            <a:endParaRPr lang="en-US" dirty="0"/>
          </a:p>
          <a:p>
            <a:pPr algn="r" rtl="1"/>
            <a:r>
              <a:rPr lang="he-IL" dirty="0"/>
              <a:t>הצפנת בסיס נתונים –מיטל</a:t>
            </a:r>
          </a:p>
          <a:p>
            <a:pPr algn="r" rtl="1"/>
            <a:r>
              <a:rPr lang="he-IL" dirty="0"/>
              <a:t>אותיות </a:t>
            </a:r>
            <a:r>
              <a:rPr lang="he-IL" dirty="0" err="1"/>
              <a:t>מבוגלנות</a:t>
            </a:r>
            <a:r>
              <a:rPr lang="he-IL" dirty="0"/>
              <a:t>- מיטל</a:t>
            </a:r>
          </a:p>
          <a:p>
            <a:pPr algn="r" rtl="1"/>
            <a:r>
              <a:rPr lang="he-IL" dirty="0"/>
              <a:t>חנות למכירת תרופות ללא מרשם- אלישע</a:t>
            </a:r>
          </a:p>
          <a:p>
            <a:pPr algn="r" rtl="1"/>
            <a:r>
              <a:rPr lang="he-IL" dirty="0"/>
              <a:t>הוספת מפה עם מיקומי המרפאות- ליעד</a:t>
            </a:r>
          </a:p>
          <a:p>
            <a:pPr algn="r" rtl="1"/>
            <a:r>
              <a:rPr lang="he-IL" dirty="0"/>
              <a:t>הגבלת כמות תורים למשתמש- יוגב</a:t>
            </a:r>
          </a:p>
          <a:p>
            <a:pPr algn="r" rtl="1"/>
            <a:r>
              <a:rPr lang="he-IL" dirty="0"/>
              <a:t>נגישות (שינוי גודל הפונט, ניגודיות)- גיל</a:t>
            </a:r>
          </a:p>
          <a:p>
            <a:pPr algn="r" rtl="1"/>
            <a:r>
              <a:rPr lang="he-IL" dirty="0"/>
              <a:t>שליחת הודעות בין רופא למטופל- גיל</a:t>
            </a:r>
          </a:p>
          <a:p>
            <a:pPr algn="r" rtl="1"/>
            <a:endParaRPr lang="he-IL" dirty="0"/>
          </a:p>
          <a:p>
            <a:pPr algn="r" rtl="1"/>
            <a:endParaRPr lang="he-IL" dirty="0"/>
          </a:p>
          <a:p>
            <a:pPr algn="r" rtl="1"/>
            <a:endParaRPr lang="he-IL" dirty="0"/>
          </a:p>
          <a:p>
            <a:pPr algn="r" rtl="1"/>
            <a:endParaRPr lang="he-IL" dirty="0"/>
          </a:p>
          <a:p>
            <a:pPr algn="r" rtl="1"/>
            <a:endParaRPr lang="he-IL" dirty="0"/>
          </a:p>
        </p:txBody>
      </p:sp>
    </p:spTree>
    <p:extLst>
      <p:ext uri="{BB962C8B-B14F-4D97-AF65-F5344CB8AC3E}">
        <p14:creationId xmlns:p14="http://schemas.microsoft.com/office/powerpoint/2010/main" val="13757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24B2-8C7A-4D65-8DEB-3F2CC2F04811}"/>
              </a:ext>
            </a:extLst>
          </p:cNvPr>
          <p:cNvSpPr>
            <a:spLocks noGrp="1"/>
          </p:cNvSpPr>
          <p:nvPr>
            <p:ph type="title"/>
          </p:nvPr>
        </p:nvSpPr>
        <p:spPr/>
        <p:txBody>
          <a:bodyPr/>
          <a:lstStyle/>
          <a:p>
            <a:pPr algn="r" rtl="1"/>
            <a:r>
              <a:rPr lang="he-IL" dirty="0"/>
              <a:t>רקע כללי </a:t>
            </a:r>
            <a:endParaRPr lang="en-US" dirty="0"/>
          </a:p>
        </p:txBody>
      </p:sp>
      <p:sp>
        <p:nvSpPr>
          <p:cNvPr id="3" name="Content Placeholder 2">
            <a:extLst>
              <a:ext uri="{FF2B5EF4-FFF2-40B4-BE49-F238E27FC236}">
                <a16:creationId xmlns:a16="http://schemas.microsoft.com/office/drawing/2014/main" id="{8E4864FB-4B90-4A71-8C71-353BDF0F817B}"/>
              </a:ext>
            </a:extLst>
          </p:cNvPr>
          <p:cNvSpPr>
            <a:spLocks noGrp="1"/>
          </p:cNvSpPr>
          <p:nvPr>
            <p:ph idx="1"/>
          </p:nvPr>
        </p:nvSpPr>
        <p:spPr/>
        <p:txBody>
          <a:bodyPr/>
          <a:lstStyle/>
          <a:p>
            <a:pPr algn="r" rtl="1"/>
            <a:r>
              <a:rPr lang="he-IL" dirty="0"/>
              <a:t>נניח שאתם רוצים להזמין תור לרופא מבוקש אך התורים עמוסים ואתם יכולים להזמין תור רק לעוד חודשיים וכשמתקרה התאריך אתם פתאום רואים מלא תורים מתפנים למסירה ואפילו למכירה  רק בגלל אנשים\רובוטים הזמינו מלא תורים למקרה ויצרכו או על מנת לעשות כסף</a:t>
            </a:r>
          </a:p>
          <a:p>
            <a:pPr algn="r" rtl="1"/>
            <a:r>
              <a:rPr lang="he-IL" dirty="0"/>
              <a:t>נניח שאנשים נכנסים עם השם משתמש והסיסמא שלכם ומזמינים תורים כיוון שהם לא רוצים להזדהות בשמם</a:t>
            </a:r>
          </a:p>
          <a:p>
            <a:pPr algn="r" rtl="1"/>
            <a:r>
              <a:rPr lang="he-IL" dirty="0"/>
              <a:t>המערכת שלנו מציעה פתרון לבעיה ע"י זיהוי כפול עם שאלות אישיות שאתם קובעים ורק אתם והמורשים לכם יודעים את התשובות שלהם.</a:t>
            </a:r>
          </a:p>
          <a:p>
            <a:pPr algn="r" rtl="1"/>
            <a:r>
              <a:rPr lang="he-IL" dirty="0"/>
              <a:t>ומזהה שאתם לא רובוט ע"י הקלדת אותיות רנדומליות בתיבת טקסט</a:t>
            </a:r>
            <a:endParaRPr lang="en-US" dirty="0"/>
          </a:p>
        </p:txBody>
      </p:sp>
    </p:spTree>
    <p:extLst>
      <p:ext uri="{BB962C8B-B14F-4D97-AF65-F5344CB8AC3E}">
        <p14:creationId xmlns:p14="http://schemas.microsoft.com/office/powerpoint/2010/main" val="332104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AB8AF4-0A1B-4475-A51D-D4313E5B2CE5}"/>
              </a:ext>
            </a:extLst>
          </p:cNvPr>
          <p:cNvSpPr>
            <a:spLocks noGrp="1"/>
          </p:cNvSpPr>
          <p:nvPr>
            <p:ph type="title"/>
          </p:nvPr>
        </p:nvSpPr>
        <p:spPr/>
        <p:txBody>
          <a:bodyPr/>
          <a:lstStyle/>
          <a:p>
            <a:pPr algn="r" rtl="1"/>
            <a:r>
              <a:rPr lang="he-IL" dirty="0"/>
              <a:t>סביבת פיתוח </a:t>
            </a:r>
          </a:p>
        </p:txBody>
      </p:sp>
      <p:sp>
        <p:nvSpPr>
          <p:cNvPr id="3" name="מציין מיקום תוכן 2">
            <a:extLst>
              <a:ext uri="{FF2B5EF4-FFF2-40B4-BE49-F238E27FC236}">
                <a16:creationId xmlns:a16="http://schemas.microsoft.com/office/drawing/2014/main" id="{7813C6EB-9C27-457E-AA67-7403FD6DA066}"/>
              </a:ext>
            </a:extLst>
          </p:cNvPr>
          <p:cNvSpPr>
            <a:spLocks noGrp="1"/>
          </p:cNvSpPr>
          <p:nvPr>
            <p:ph idx="1"/>
          </p:nvPr>
        </p:nvSpPr>
        <p:spPr/>
        <p:txBody>
          <a:bodyPr/>
          <a:lstStyle/>
          <a:p>
            <a:pPr algn="r" rtl="1"/>
            <a:r>
              <a:rPr lang="he-IL" dirty="0"/>
              <a:t>סביבת פיתוח-</a:t>
            </a:r>
            <a:r>
              <a:rPr lang="en-US" dirty="0"/>
              <a:t>Visual studio </a:t>
            </a:r>
            <a:endParaRPr lang="he-IL" dirty="0"/>
          </a:p>
          <a:p>
            <a:pPr algn="r" rtl="1"/>
            <a:r>
              <a:rPr lang="he-IL" dirty="0"/>
              <a:t>שפת תכנות- </a:t>
            </a:r>
            <a:r>
              <a:rPr lang="en-US" dirty="0"/>
              <a:t>C</a:t>
            </a:r>
            <a:r>
              <a:rPr lang="he-IL" dirty="0"/>
              <a:t># </a:t>
            </a:r>
            <a:r>
              <a:rPr lang="en-US" dirty="0"/>
              <a:t>MVC</a:t>
            </a:r>
            <a:r>
              <a:rPr lang="he-IL" dirty="0"/>
              <a:t>5</a:t>
            </a:r>
          </a:p>
          <a:p>
            <a:pPr algn="r" rtl="1"/>
            <a:endParaRPr lang="en-US" dirty="0"/>
          </a:p>
          <a:p>
            <a:pPr marL="0" indent="0">
              <a:buNone/>
            </a:pPr>
            <a:endParaRPr lang="he-IL" dirty="0"/>
          </a:p>
        </p:txBody>
      </p:sp>
    </p:spTree>
    <p:extLst>
      <p:ext uri="{BB962C8B-B14F-4D97-AF65-F5344CB8AC3E}">
        <p14:creationId xmlns:p14="http://schemas.microsoft.com/office/powerpoint/2010/main" val="302246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005853-F534-4AAD-9BF5-1254B9EF600C}"/>
              </a:ext>
            </a:extLst>
          </p:cNvPr>
          <p:cNvSpPr>
            <a:spLocks noGrp="1"/>
          </p:cNvSpPr>
          <p:nvPr>
            <p:ph type="title"/>
          </p:nvPr>
        </p:nvSpPr>
        <p:spPr/>
        <p:txBody>
          <a:bodyPr/>
          <a:lstStyle/>
          <a:p>
            <a:pPr algn="r" rtl="1"/>
            <a:r>
              <a:rPr lang="en-US" dirty="0" err="1"/>
              <a:t>modle</a:t>
            </a:r>
            <a:endParaRPr lang="he-IL" dirty="0"/>
          </a:p>
        </p:txBody>
      </p:sp>
      <p:sp>
        <p:nvSpPr>
          <p:cNvPr id="3" name="מציין מיקום תוכן 2">
            <a:extLst>
              <a:ext uri="{FF2B5EF4-FFF2-40B4-BE49-F238E27FC236}">
                <a16:creationId xmlns:a16="http://schemas.microsoft.com/office/drawing/2014/main" id="{B429A75F-AE27-4614-B126-69DB73C1E0FB}"/>
              </a:ext>
            </a:extLst>
          </p:cNvPr>
          <p:cNvSpPr>
            <a:spLocks noGrp="1"/>
          </p:cNvSpPr>
          <p:nvPr>
            <p:ph idx="1"/>
          </p:nvPr>
        </p:nvSpPr>
        <p:spPr/>
        <p:txBody>
          <a:bodyPr/>
          <a:lstStyle/>
          <a:p>
            <a:r>
              <a:rPr lang="en-US" dirty="0"/>
              <a:t>Admin</a:t>
            </a:r>
          </a:p>
          <a:p>
            <a:r>
              <a:rPr lang="en-US" dirty="0"/>
              <a:t>Doctors</a:t>
            </a:r>
          </a:p>
          <a:p>
            <a:r>
              <a:rPr lang="en-US" dirty="0"/>
              <a:t>User (patient)</a:t>
            </a:r>
          </a:p>
          <a:p>
            <a:r>
              <a:rPr lang="en-US" dirty="0"/>
              <a:t>Queue</a:t>
            </a:r>
          </a:p>
          <a:p>
            <a:endParaRPr lang="he-IL" dirty="0"/>
          </a:p>
        </p:txBody>
      </p:sp>
    </p:spTree>
    <p:extLst>
      <p:ext uri="{BB962C8B-B14F-4D97-AF65-F5344CB8AC3E}">
        <p14:creationId xmlns:p14="http://schemas.microsoft.com/office/powerpoint/2010/main" val="91223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83E60C-A3D9-4A39-9473-FC2A55C6674E}"/>
              </a:ext>
            </a:extLst>
          </p:cNvPr>
          <p:cNvSpPr>
            <a:spLocks noGrp="1"/>
          </p:cNvSpPr>
          <p:nvPr>
            <p:ph type="title"/>
          </p:nvPr>
        </p:nvSpPr>
        <p:spPr/>
        <p:txBody>
          <a:bodyPr/>
          <a:lstStyle/>
          <a:p>
            <a:r>
              <a:rPr lang="en-US" dirty="0" err="1"/>
              <a:t>Views+controller</a:t>
            </a:r>
            <a:endParaRPr lang="he-IL" dirty="0"/>
          </a:p>
        </p:txBody>
      </p:sp>
      <p:sp>
        <p:nvSpPr>
          <p:cNvPr id="3" name="מציין מיקום תוכן 2">
            <a:extLst>
              <a:ext uri="{FF2B5EF4-FFF2-40B4-BE49-F238E27FC236}">
                <a16:creationId xmlns:a16="http://schemas.microsoft.com/office/drawing/2014/main" id="{3A372745-CC7A-4E70-BE96-C9BDD502A79E}"/>
              </a:ext>
            </a:extLst>
          </p:cNvPr>
          <p:cNvSpPr>
            <a:spLocks noGrp="1"/>
          </p:cNvSpPr>
          <p:nvPr>
            <p:ph idx="1"/>
          </p:nvPr>
        </p:nvSpPr>
        <p:spPr/>
        <p:txBody>
          <a:bodyPr/>
          <a:lstStyle/>
          <a:p>
            <a:r>
              <a:rPr lang="en-US" dirty="0"/>
              <a:t>Admin </a:t>
            </a:r>
          </a:p>
          <a:p>
            <a:r>
              <a:rPr lang="en-US" dirty="0"/>
              <a:t>Doctor</a:t>
            </a:r>
          </a:p>
          <a:p>
            <a:r>
              <a:rPr lang="en-US" dirty="0"/>
              <a:t>Home</a:t>
            </a:r>
          </a:p>
          <a:p>
            <a:r>
              <a:rPr lang="en-US" dirty="0"/>
              <a:t>user</a:t>
            </a:r>
            <a:endParaRPr lang="he-IL" dirty="0"/>
          </a:p>
        </p:txBody>
      </p:sp>
    </p:spTree>
    <p:extLst>
      <p:ext uri="{BB962C8B-B14F-4D97-AF65-F5344CB8AC3E}">
        <p14:creationId xmlns:p14="http://schemas.microsoft.com/office/powerpoint/2010/main" val="305690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759DDD-579B-4981-9067-FBA654646769}"/>
              </a:ext>
            </a:extLst>
          </p:cNvPr>
          <p:cNvSpPr>
            <a:spLocks noGrp="1"/>
          </p:cNvSpPr>
          <p:nvPr>
            <p:ph type="title"/>
          </p:nvPr>
        </p:nvSpPr>
        <p:spPr/>
        <p:txBody>
          <a:bodyPr/>
          <a:lstStyle/>
          <a:p>
            <a:r>
              <a:rPr lang="en-US" dirty="0"/>
              <a:t>Home page</a:t>
            </a:r>
            <a:endParaRPr lang="he-IL" dirty="0"/>
          </a:p>
        </p:txBody>
      </p:sp>
      <p:sp>
        <p:nvSpPr>
          <p:cNvPr id="3" name="מציין מיקום תוכן 2">
            <a:extLst>
              <a:ext uri="{FF2B5EF4-FFF2-40B4-BE49-F238E27FC236}">
                <a16:creationId xmlns:a16="http://schemas.microsoft.com/office/drawing/2014/main" id="{54896D86-35A4-4731-8884-33DD83F2A3FE}"/>
              </a:ext>
            </a:extLst>
          </p:cNvPr>
          <p:cNvSpPr>
            <a:spLocks noGrp="1"/>
          </p:cNvSpPr>
          <p:nvPr>
            <p:ph idx="1"/>
          </p:nvPr>
        </p:nvSpPr>
        <p:spPr/>
        <p:txBody>
          <a:bodyPr/>
          <a:lstStyle/>
          <a:p>
            <a:r>
              <a:rPr lang="en-US" dirty="0"/>
              <a:t>About</a:t>
            </a:r>
          </a:p>
          <a:p>
            <a:r>
              <a:rPr lang="en-US" dirty="0"/>
              <a:t>Contact</a:t>
            </a:r>
          </a:p>
          <a:p>
            <a:r>
              <a:rPr lang="en-US" dirty="0"/>
              <a:t>Login</a:t>
            </a:r>
          </a:p>
          <a:p>
            <a:r>
              <a:rPr lang="en-US" dirty="0"/>
              <a:t>Sign up</a:t>
            </a:r>
          </a:p>
        </p:txBody>
      </p:sp>
    </p:spTree>
    <p:extLst>
      <p:ext uri="{BB962C8B-B14F-4D97-AF65-F5344CB8AC3E}">
        <p14:creationId xmlns:p14="http://schemas.microsoft.com/office/powerpoint/2010/main" val="54909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717694-7A6C-4AA7-9448-FCCFB7366D32}"/>
              </a:ext>
            </a:extLst>
          </p:cNvPr>
          <p:cNvSpPr>
            <a:spLocks noGrp="1"/>
          </p:cNvSpPr>
          <p:nvPr>
            <p:ph type="title"/>
          </p:nvPr>
        </p:nvSpPr>
        <p:spPr/>
        <p:txBody>
          <a:bodyPr/>
          <a:lstStyle/>
          <a:p>
            <a:r>
              <a:rPr lang="en-US" dirty="0"/>
              <a:t>Login page</a:t>
            </a:r>
            <a:endParaRPr lang="he-IL" dirty="0"/>
          </a:p>
        </p:txBody>
      </p:sp>
      <p:sp>
        <p:nvSpPr>
          <p:cNvPr id="3" name="מציין מיקום תוכן 2">
            <a:extLst>
              <a:ext uri="{FF2B5EF4-FFF2-40B4-BE49-F238E27FC236}">
                <a16:creationId xmlns:a16="http://schemas.microsoft.com/office/drawing/2014/main" id="{7FEF77BC-E78D-4B8B-8E7E-A5EFB39884AE}"/>
              </a:ext>
            </a:extLst>
          </p:cNvPr>
          <p:cNvSpPr>
            <a:spLocks noGrp="1"/>
          </p:cNvSpPr>
          <p:nvPr>
            <p:ph idx="1"/>
          </p:nvPr>
        </p:nvSpPr>
        <p:spPr/>
        <p:txBody>
          <a:bodyPr/>
          <a:lstStyle/>
          <a:p>
            <a:r>
              <a:rPr lang="en-US" dirty="0"/>
              <a:t>Enter user name :</a:t>
            </a:r>
          </a:p>
          <a:p>
            <a:r>
              <a:rPr lang="en-US" dirty="0"/>
              <a:t>Enter password</a:t>
            </a:r>
            <a:endParaRPr lang="he-IL" dirty="0"/>
          </a:p>
        </p:txBody>
      </p:sp>
    </p:spTree>
    <p:extLst>
      <p:ext uri="{BB962C8B-B14F-4D97-AF65-F5344CB8AC3E}">
        <p14:creationId xmlns:p14="http://schemas.microsoft.com/office/powerpoint/2010/main" val="150007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2B5DF9-E3CC-4BEE-B221-820533F02C34}"/>
              </a:ext>
            </a:extLst>
          </p:cNvPr>
          <p:cNvSpPr>
            <a:spLocks noGrp="1"/>
          </p:cNvSpPr>
          <p:nvPr>
            <p:ph type="title"/>
          </p:nvPr>
        </p:nvSpPr>
        <p:spPr/>
        <p:txBody>
          <a:bodyPr/>
          <a:lstStyle/>
          <a:p>
            <a:r>
              <a:rPr lang="en-US" dirty="0"/>
              <a:t>Sign up page</a:t>
            </a:r>
            <a:endParaRPr lang="he-IL" dirty="0"/>
          </a:p>
        </p:txBody>
      </p:sp>
      <p:sp>
        <p:nvSpPr>
          <p:cNvPr id="3" name="מציין מיקום תוכן 2">
            <a:extLst>
              <a:ext uri="{FF2B5EF4-FFF2-40B4-BE49-F238E27FC236}">
                <a16:creationId xmlns:a16="http://schemas.microsoft.com/office/drawing/2014/main" id="{E69BEEF2-A8A0-4F54-AB05-CC9C978B924A}"/>
              </a:ext>
            </a:extLst>
          </p:cNvPr>
          <p:cNvSpPr>
            <a:spLocks noGrp="1"/>
          </p:cNvSpPr>
          <p:nvPr>
            <p:ph idx="1"/>
          </p:nvPr>
        </p:nvSpPr>
        <p:spPr/>
        <p:txBody>
          <a:bodyPr/>
          <a:lstStyle/>
          <a:p>
            <a:r>
              <a:rPr lang="en-US" dirty="0"/>
              <a:t>First name</a:t>
            </a:r>
          </a:p>
          <a:p>
            <a:r>
              <a:rPr lang="en-US" dirty="0"/>
              <a:t>Last name</a:t>
            </a:r>
          </a:p>
          <a:p>
            <a:r>
              <a:rPr lang="en-US" dirty="0"/>
              <a:t>Id</a:t>
            </a:r>
          </a:p>
          <a:p>
            <a:r>
              <a:rPr lang="en-US" dirty="0"/>
              <a:t>Phone</a:t>
            </a:r>
          </a:p>
          <a:p>
            <a:r>
              <a:rPr lang="en-US" dirty="0"/>
              <a:t>Age</a:t>
            </a:r>
          </a:p>
          <a:p>
            <a:r>
              <a:rPr lang="en-US" dirty="0"/>
              <a:t>Password</a:t>
            </a:r>
          </a:p>
          <a:p>
            <a:r>
              <a:rPr lang="en-US" dirty="0"/>
              <a:t>email</a:t>
            </a:r>
            <a:endParaRPr lang="he-IL" dirty="0"/>
          </a:p>
        </p:txBody>
      </p:sp>
    </p:spTree>
    <p:extLst>
      <p:ext uri="{BB962C8B-B14F-4D97-AF65-F5344CB8AC3E}">
        <p14:creationId xmlns:p14="http://schemas.microsoft.com/office/powerpoint/2010/main" val="46837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491C66-9DD3-4CCB-88C2-AE9120F5FF4D}"/>
              </a:ext>
            </a:extLst>
          </p:cNvPr>
          <p:cNvSpPr>
            <a:spLocks noGrp="1"/>
          </p:cNvSpPr>
          <p:nvPr>
            <p:ph type="title"/>
          </p:nvPr>
        </p:nvSpPr>
        <p:spPr/>
        <p:txBody>
          <a:bodyPr/>
          <a:lstStyle/>
          <a:p>
            <a:pPr algn="l"/>
            <a:r>
              <a:rPr lang="en-US" dirty="0"/>
              <a:t>admin</a:t>
            </a:r>
            <a:endParaRPr lang="he-IL" dirty="0"/>
          </a:p>
        </p:txBody>
      </p:sp>
      <p:sp>
        <p:nvSpPr>
          <p:cNvPr id="3" name="מציין מיקום תוכן 2">
            <a:extLst>
              <a:ext uri="{FF2B5EF4-FFF2-40B4-BE49-F238E27FC236}">
                <a16:creationId xmlns:a16="http://schemas.microsoft.com/office/drawing/2014/main" id="{592A4E48-C96F-4943-B60C-B38C114ABE0C}"/>
              </a:ext>
            </a:extLst>
          </p:cNvPr>
          <p:cNvSpPr>
            <a:spLocks noGrp="1"/>
          </p:cNvSpPr>
          <p:nvPr>
            <p:ph idx="1"/>
          </p:nvPr>
        </p:nvSpPr>
        <p:spPr/>
        <p:txBody>
          <a:bodyPr/>
          <a:lstStyle/>
          <a:p>
            <a:pPr algn="l"/>
            <a:r>
              <a:rPr lang="en-US" dirty="0"/>
              <a:t>User name + password</a:t>
            </a:r>
          </a:p>
          <a:p>
            <a:pPr algn="l"/>
            <a:r>
              <a:rPr lang="en-US" dirty="0"/>
              <a:t>Personal question</a:t>
            </a:r>
          </a:p>
          <a:p>
            <a:pPr algn="l"/>
            <a:r>
              <a:rPr lang="en-US" dirty="0"/>
              <a:t>Login </a:t>
            </a:r>
          </a:p>
          <a:p>
            <a:pPr algn="l"/>
            <a:r>
              <a:rPr lang="en-US" dirty="0"/>
              <a:t>My info</a:t>
            </a:r>
          </a:p>
          <a:p>
            <a:pPr algn="l"/>
            <a:r>
              <a:rPr lang="en-US" dirty="0"/>
              <a:t>Add and delete users and doctors</a:t>
            </a:r>
          </a:p>
          <a:p>
            <a:pPr algn="l"/>
            <a:r>
              <a:rPr lang="en-US" dirty="0"/>
              <a:t>See all the user and doctor in website</a:t>
            </a:r>
          </a:p>
          <a:p>
            <a:pPr marL="0" indent="0" algn="l">
              <a:buNone/>
            </a:pPr>
            <a:endParaRPr lang="en-US" dirty="0"/>
          </a:p>
          <a:p>
            <a:pPr algn="l"/>
            <a:endParaRPr lang="en-US" dirty="0"/>
          </a:p>
          <a:p>
            <a:pPr algn="l"/>
            <a:endParaRPr lang="he-IL" dirty="0"/>
          </a:p>
        </p:txBody>
      </p:sp>
    </p:spTree>
    <p:extLst>
      <p:ext uri="{BB962C8B-B14F-4D97-AF65-F5344CB8AC3E}">
        <p14:creationId xmlns:p14="http://schemas.microsoft.com/office/powerpoint/2010/main" val="29284958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375</TotalTime>
  <Words>381</Words>
  <Application>Microsoft Office PowerPoint</Application>
  <PresentationFormat>מסך רחב</PresentationFormat>
  <Paragraphs>89</Paragraphs>
  <Slides>19</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19</vt:i4>
      </vt:variant>
    </vt:vector>
  </HeadingPairs>
  <TitlesOfParts>
    <vt:vector size="22" baseType="lpstr">
      <vt:lpstr>Arial</vt:lpstr>
      <vt:lpstr>Gill Sans MT</vt:lpstr>
      <vt:lpstr>Gallery</vt:lpstr>
      <vt:lpstr>הזמנת תר מאובטח לרופא</vt:lpstr>
      <vt:lpstr>רקע כללי </vt:lpstr>
      <vt:lpstr>סביבת פיתוח </vt:lpstr>
      <vt:lpstr>modle</vt:lpstr>
      <vt:lpstr>Views+controller</vt:lpstr>
      <vt:lpstr>Home page</vt:lpstr>
      <vt:lpstr>Login page</vt:lpstr>
      <vt:lpstr>Sign up page</vt:lpstr>
      <vt:lpstr>admin</vt:lpstr>
      <vt:lpstr>doctor</vt:lpstr>
      <vt:lpstr>User</vt:lpstr>
      <vt:lpstr>QUEUE</vt:lpstr>
      <vt:lpstr>מצגת של PowerPoint‏</vt:lpstr>
      <vt:lpstr>High level design</vt:lpstr>
      <vt:lpstr>מצגת של PowerPoint‏</vt:lpstr>
      <vt:lpstr>מרכיב אבטחתי </vt:lpstr>
      <vt:lpstr>דרישות אבטחה</vt:lpstr>
      <vt:lpstr>Whice methodology?</vt:lpstr>
      <vt:lpstr>חלוקה לתפקידים אחראי על חלוקת תפקידים-מיטל כהן אחראי לו"ז- אלישע שמעון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הזמנת תר מאובטח לרופא</dc:title>
  <dc:creator>Yogev Orenshtein</dc:creator>
  <cp:lastModifiedBy>מיטל כהן</cp:lastModifiedBy>
  <cp:revision>19</cp:revision>
  <dcterms:created xsi:type="dcterms:W3CDTF">2019-03-02T17:56:24Z</dcterms:created>
  <dcterms:modified xsi:type="dcterms:W3CDTF">2019-03-14T16:46:32Z</dcterms:modified>
</cp:coreProperties>
</file>