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1"/>
  </p:notesMasterIdLst>
  <p:sldIdLst>
    <p:sldId id="256" r:id="rId2"/>
    <p:sldId id="257" r:id="rId3"/>
    <p:sldId id="258" r:id="rId4"/>
    <p:sldId id="262" r:id="rId5"/>
    <p:sldId id="261" r:id="rId6"/>
    <p:sldId id="259" r:id="rId7"/>
    <p:sldId id="260"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48" d="100"/>
          <a:sy n="48" d="100"/>
        </p:scale>
        <p:origin x="-1896" y="-4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310756-F233-4574-B44E-4DC94454D238}" type="datetimeFigureOut">
              <a:rPr lang="en-US" smtClean="0"/>
              <a:t>27/02/2020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77E110-FAE8-445B-8C79-36E3503B072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7E110-FAE8-445B-8C79-36E3503B072F}"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C71B993-AEAA-413E-B3CF-A5DE2D1398CD}" type="datetimeFigureOut">
              <a:rPr lang="en-US" smtClean="0"/>
              <a:t>27/02/2020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D4F4F4A-1C39-4B6E-9BE6-17F1BBB8EBD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C71B993-AEAA-413E-B3CF-A5DE2D1398CD}" type="datetimeFigureOut">
              <a:rPr lang="en-US" smtClean="0"/>
              <a:t>27/02/2020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D4F4F4A-1C39-4B6E-9BE6-17F1BBB8EBD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C71B993-AEAA-413E-B3CF-A5DE2D1398CD}" type="datetimeFigureOut">
              <a:rPr lang="en-US" smtClean="0"/>
              <a:t>27/02/2020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D4F4F4A-1C39-4B6E-9BE6-17F1BBB8EBD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C71B993-AEAA-413E-B3CF-A5DE2D1398CD}" type="datetimeFigureOut">
              <a:rPr lang="en-US" smtClean="0"/>
              <a:t>27/02/2020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D4F4F4A-1C39-4B6E-9BE6-17F1BBB8EBD2}"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C71B993-AEAA-413E-B3CF-A5DE2D1398CD}" type="datetimeFigureOut">
              <a:rPr lang="en-US" smtClean="0"/>
              <a:t>27/02/2020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D4F4F4A-1C39-4B6E-9BE6-17F1BBB8EBD2}"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C71B993-AEAA-413E-B3CF-A5DE2D1398CD}" type="datetimeFigureOut">
              <a:rPr lang="en-US" smtClean="0"/>
              <a:t>27/02/2020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D4F4F4A-1C39-4B6E-9BE6-17F1BBB8EBD2}"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C71B993-AEAA-413E-B3CF-A5DE2D1398CD}" type="datetimeFigureOut">
              <a:rPr lang="en-US" smtClean="0"/>
              <a:t>27/02/2020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D4F4F4A-1C39-4B6E-9BE6-17F1BBB8EBD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C71B993-AEAA-413E-B3CF-A5DE2D1398CD}" type="datetimeFigureOut">
              <a:rPr lang="en-US" smtClean="0"/>
              <a:t>27/02/2020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D4F4F4A-1C39-4B6E-9BE6-17F1BBB8EBD2}"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C71B993-AEAA-413E-B3CF-A5DE2D1398CD}" type="datetimeFigureOut">
              <a:rPr lang="en-US" smtClean="0"/>
              <a:t>27/02/2020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D4F4F4A-1C39-4B6E-9BE6-17F1BBB8EBD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C71B993-AEAA-413E-B3CF-A5DE2D1398CD}" type="datetimeFigureOut">
              <a:rPr lang="en-US" smtClean="0"/>
              <a:t>27/02/2020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D4F4F4A-1C39-4B6E-9BE6-17F1BBB8EBD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C71B993-AEAA-413E-B3CF-A5DE2D1398CD}" type="datetimeFigureOut">
              <a:rPr lang="en-US" smtClean="0"/>
              <a:t>27/02/2020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D4F4F4A-1C39-4B6E-9BE6-17F1BBB8EBD2}"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C71B993-AEAA-413E-B3CF-A5DE2D1398CD}" type="datetimeFigureOut">
              <a:rPr lang="en-US" smtClean="0"/>
              <a:t>27/02/2020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D4F4F4A-1C39-4B6E-9BE6-17F1BBB8EBD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829761"/>
          </a:xfrm>
        </p:spPr>
        <p:txBody>
          <a:bodyPr/>
          <a:lstStyle/>
          <a:p>
            <a:pPr algn="ctr"/>
            <a:r>
              <a:rPr lang="en-US" dirty="0" smtClean="0">
                <a:latin typeface="Times New Roman" pitchFamily="18" charset="0"/>
                <a:cs typeface="Times New Roman" pitchFamily="18" charset="0"/>
              </a:rPr>
              <a:t>Complaint </a:t>
            </a:r>
            <a:r>
              <a:rPr lang="en-US" dirty="0">
                <a:latin typeface="Times New Roman" pitchFamily="18" charset="0"/>
                <a:cs typeface="Times New Roman" pitchFamily="18" charset="0"/>
              </a:rPr>
              <a:t>M</a:t>
            </a:r>
            <a:r>
              <a:rPr lang="en-US" dirty="0" smtClean="0">
                <a:latin typeface="Times New Roman" pitchFamily="18" charset="0"/>
                <a:cs typeface="Times New Roman" pitchFamily="18" charset="0"/>
              </a:rPr>
              <a:t>anagement System</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685800" y="2286000"/>
            <a:ext cx="7772400" cy="2865393"/>
          </a:xfrm>
        </p:spPr>
        <p:txBody>
          <a:bodyPr>
            <a:normAutofit fontScale="70000" lnSpcReduction="20000"/>
          </a:bodyPr>
          <a:lstStyle/>
          <a:p>
            <a:pPr algn="l"/>
            <a:r>
              <a:rPr lang="en-IN" sz="2900" b="1" dirty="0" smtClean="0">
                <a:latin typeface="Times New Roman" pitchFamily="18" charset="0"/>
                <a:cs typeface="Times New Roman" pitchFamily="18" charset="0"/>
              </a:rPr>
              <a:t>Problem Id: </a:t>
            </a:r>
            <a:r>
              <a:rPr lang="en-IN" sz="2900" dirty="0" smtClean="0">
                <a:latin typeface="Times New Roman" pitchFamily="18" charset="0"/>
                <a:cs typeface="Times New Roman" pitchFamily="18" charset="0"/>
              </a:rPr>
              <a:t>SGH00062</a:t>
            </a:r>
            <a:endParaRPr lang="en-US" sz="2900" dirty="0" smtClean="0">
              <a:latin typeface="Times New Roman" pitchFamily="18" charset="0"/>
              <a:cs typeface="Times New Roman" pitchFamily="18" charset="0"/>
            </a:endParaRPr>
          </a:p>
          <a:p>
            <a:pPr algn="l"/>
            <a:endParaRPr lang="en-IN" sz="2900" b="1" dirty="0" smtClean="0">
              <a:latin typeface="Times New Roman" pitchFamily="18" charset="0"/>
              <a:cs typeface="Times New Roman" pitchFamily="18" charset="0"/>
            </a:endParaRPr>
          </a:p>
          <a:p>
            <a:pPr algn="l"/>
            <a:r>
              <a:rPr lang="en-IN" sz="2900" b="1" dirty="0" smtClean="0">
                <a:latin typeface="Times New Roman" pitchFamily="18" charset="0"/>
                <a:cs typeface="Times New Roman" pitchFamily="18" charset="0"/>
              </a:rPr>
              <a:t>Team </a:t>
            </a:r>
            <a:r>
              <a:rPr lang="en-IN" sz="2900" b="1" dirty="0" smtClean="0">
                <a:latin typeface="Times New Roman" pitchFamily="18" charset="0"/>
                <a:cs typeface="Times New Roman" pitchFamily="18" charset="0"/>
              </a:rPr>
              <a:t>Id: </a:t>
            </a:r>
            <a:r>
              <a:rPr lang="en-IN" sz="2900" dirty="0" smtClean="0">
                <a:latin typeface="Times New Roman" pitchFamily="18" charset="0"/>
                <a:cs typeface="Times New Roman" pitchFamily="18" charset="0"/>
              </a:rPr>
              <a:t>SGH000178</a:t>
            </a:r>
            <a:endParaRPr lang="en-US" sz="2900" dirty="0" smtClean="0">
              <a:latin typeface="Times New Roman" pitchFamily="18" charset="0"/>
              <a:cs typeface="Times New Roman" pitchFamily="18" charset="0"/>
            </a:endParaRPr>
          </a:p>
          <a:p>
            <a:pPr algn="l"/>
            <a:r>
              <a:rPr lang="en-IN" sz="2900" dirty="0" smtClean="0">
                <a:latin typeface="Times New Roman" pitchFamily="18" charset="0"/>
                <a:cs typeface="Times New Roman" pitchFamily="18" charset="0"/>
              </a:rPr>
              <a:t> </a:t>
            </a:r>
            <a:endParaRPr lang="en-US" sz="2900" dirty="0" smtClean="0">
              <a:latin typeface="Times New Roman" pitchFamily="18" charset="0"/>
              <a:cs typeface="Times New Roman" pitchFamily="18" charset="0"/>
            </a:endParaRPr>
          </a:p>
          <a:p>
            <a:pPr algn="l"/>
            <a:r>
              <a:rPr lang="en-IN" sz="2900" b="1" dirty="0" smtClean="0">
                <a:latin typeface="Times New Roman" pitchFamily="18" charset="0"/>
                <a:cs typeface="Times New Roman" pitchFamily="18" charset="0"/>
              </a:rPr>
              <a:t>College Name: </a:t>
            </a:r>
            <a:r>
              <a:rPr lang="en-IN" sz="2900" dirty="0" err="1" smtClean="0">
                <a:latin typeface="Times New Roman" pitchFamily="18" charset="0"/>
                <a:cs typeface="Times New Roman" pitchFamily="18" charset="0"/>
              </a:rPr>
              <a:t>Vishwakarma</a:t>
            </a:r>
            <a:r>
              <a:rPr lang="en-IN" sz="2900" dirty="0" smtClean="0">
                <a:latin typeface="Times New Roman" pitchFamily="18" charset="0"/>
                <a:cs typeface="Times New Roman" pitchFamily="18" charset="0"/>
              </a:rPr>
              <a:t> Govt. Engineering College, </a:t>
            </a:r>
            <a:r>
              <a:rPr lang="en-IN" sz="2900" dirty="0" smtClean="0">
                <a:latin typeface="Times New Roman" pitchFamily="18" charset="0"/>
                <a:cs typeface="Times New Roman" pitchFamily="18" charset="0"/>
              </a:rPr>
              <a:t>Ahmedabad.</a:t>
            </a:r>
          </a:p>
          <a:p>
            <a:pPr algn="l"/>
            <a:endParaRPr lang="en-US" sz="2900" dirty="0" smtClean="0">
              <a:latin typeface="Times New Roman" pitchFamily="18" charset="0"/>
              <a:cs typeface="Times New Roman" pitchFamily="18" charset="0"/>
            </a:endParaRPr>
          </a:p>
          <a:p>
            <a:pPr algn="l"/>
            <a:r>
              <a:rPr lang="en-IN" sz="2900" b="1" dirty="0" smtClean="0">
                <a:latin typeface="Times New Roman" pitchFamily="18" charset="0"/>
                <a:cs typeface="Times New Roman" pitchFamily="18" charset="0"/>
              </a:rPr>
              <a:t>Team Leader Name: </a:t>
            </a:r>
            <a:r>
              <a:rPr lang="en-IN" sz="2900" dirty="0" err="1" smtClean="0">
                <a:latin typeface="Times New Roman" pitchFamily="18" charset="0"/>
                <a:cs typeface="Times New Roman" pitchFamily="18" charset="0"/>
              </a:rPr>
              <a:t>Narendra</a:t>
            </a:r>
            <a:r>
              <a:rPr lang="en-IN" sz="2900" dirty="0" smtClean="0">
                <a:latin typeface="Times New Roman" pitchFamily="18" charset="0"/>
                <a:cs typeface="Times New Roman" pitchFamily="18" charset="0"/>
              </a:rPr>
              <a:t> </a:t>
            </a:r>
            <a:r>
              <a:rPr lang="en-IN" sz="2900" dirty="0" err="1" smtClean="0">
                <a:latin typeface="Times New Roman" pitchFamily="18" charset="0"/>
                <a:cs typeface="Times New Roman" pitchFamily="18" charset="0"/>
              </a:rPr>
              <a:t>Metaliya</a:t>
            </a:r>
            <a:endParaRPr lang="en-US" sz="2900" dirty="0" smtClean="0">
              <a:latin typeface="Times New Roman" pitchFamily="18" charset="0"/>
              <a:cs typeface="Times New Roman" pitchFamily="18" charset="0"/>
            </a:endParaRPr>
          </a:p>
          <a:p>
            <a:pPr algn="l"/>
            <a:r>
              <a:rPr lang="en-IN" sz="2900" dirty="0" smtClean="0">
                <a:latin typeface="Times New Roman" pitchFamily="18" charset="0"/>
                <a:cs typeface="Times New Roman" pitchFamily="18" charset="0"/>
              </a:rPr>
              <a:t> </a:t>
            </a:r>
            <a:endParaRPr lang="en-US" sz="2900" dirty="0" smtClean="0">
              <a:latin typeface="Times New Roman" pitchFamily="18" charset="0"/>
              <a:cs typeface="Times New Roman" pitchFamily="18" charset="0"/>
            </a:endParaRPr>
          </a:p>
          <a:p>
            <a:pPr algn="l"/>
            <a:r>
              <a:rPr lang="en-IN" sz="2900" b="1" dirty="0" smtClean="0">
                <a:latin typeface="Times New Roman" pitchFamily="18" charset="0"/>
                <a:cs typeface="Times New Roman" pitchFamily="18" charset="0"/>
              </a:rPr>
              <a:t>College Code:     017</a:t>
            </a:r>
            <a:endParaRPr lang="en-US" sz="2900" dirty="0" smtClean="0">
              <a:latin typeface="Times New Roman" pitchFamily="18" charset="0"/>
              <a:cs typeface="Times New Roman" pitchFamily="18" charset="0"/>
            </a:endParaRPr>
          </a:p>
          <a:p>
            <a:pPr algn="l"/>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400" dirty="0" smtClean="0">
                <a:latin typeface="Times New Roman" pitchFamily="18" charset="0"/>
                <a:cs typeface="Times New Roman" pitchFamily="18" charset="0"/>
              </a:rPr>
              <a:t>To design closed loop solution for the better complaint management. The complaint filed by user will go to the concerned authority and complete tracking of the complaint is possible. Admin, concern authorities and users can see the complaint status real time. On resolution of complain, messages (email/SMS) will be sent to respective stakeholder.</a:t>
            </a:r>
            <a:endParaRPr lang="en-US" sz="2400"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3200" dirty="0" smtClean="0">
                <a:latin typeface="Times New Roman" pitchFamily="18" charset="0"/>
                <a:cs typeface="Times New Roman" pitchFamily="18" charset="0"/>
              </a:rPr>
              <a:t>Problem </a:t>
            </a:r>
            <a:r>
              <a:rPr lang="en-IN" sz="3200" dirty="0" smtClean="0">
                <a:latin typeface="Times New Roman" pitchFamily="18" charset="0"/>
                <a:cs typeface="Times New Roman" pitchFamily="18" charset="0"/>
              </a:rPr>
              <a:t>Statement:</a:t>
            </a:r>
            <a:endParaRPr lang="en-US" sz="32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IN" i="1" dirty="0" smtClean="0">
                <a:latin typeface="Times New Roman" pitchFamily="18" charset="0"/>
                <a:cs typeface="Times New Roman" pitchFamily="18" charset="0"/>
              </a:rPr>
              <a:t>Developing the one closed loop solution for complaint management.  complaints filed by user will submitted to system, where analysis of complaint is followed by admin. And categorization goes to eliminate multiple complexity. At the end valid and proper complaint have to assign concerned authorities for solution and complete tracking of the complaint is made easy for user to get road to solution. In reversed all back to Administrator to what they want with solution, to display all users in system or only to specific user. Making a system with anonymous to other user but needed identity to create an account for submitting problem.</a:t>
            </a:r>
            <a:endParaRPr lang="en-US" i="1" dirty="0" smtClean="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normAutofit/>
          </a:bodyPr>
          <a:lstStyle/>
          <a:p>
            <a:r>
              <a:rPr lang="en-US" sz="4000" dirty="0" smtClean="0">
                <a:latin typeface="Times New Roman" pitchFamily="18" charset="0"/>
                <a:cs typeface="Times New Roman" pitchFamily="18" charset="0"/>
              </a:rPr>
              <a:t>Abstract</a:t>
            </a:r>
            <a:endParaRPr lang="en-US" sz="4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Person must goes to Main Office for his complaint.</a:t>
            </a:r>
          </a:p>
          <a:p>
            <a:r>
              <a:rPr lang="en-US" dirty="0" smtClean="0">
                <a:latin typeface="Times New Roman" pitchFamily="18" charset="0"/>
                <a:cs typeface="Times New Roman" pitchFamily="18" charset="0"/>
              </a:rPr>
              <a:t>All the arrived complaints are submit to the Administrator.</a:t>
            </a:r>
          </a:p>
          <a:p>
            <a:r>
              <a:rPr lang="en-US" dirty="0" smtClean="0">
                <a:latin typeface="Times New Roman" pitchFamily="18" charset="0"/>
                <a:cs typeface="Times New Roman" pitchFamily="18" charset="0"/>
              </a:rPr>
              <a:t>Administrator distribute complaints among different departments according to complaint type.</a:t>
            </a:r>
          </a:p>
          <a:p>
            <a:r>
              <a:rPr lang="en-US" dirty="0" smtClean="0">
                <a:latin typeface="Times New Roman" pitchFamily="18" charset="0"/>
                <a:cs typeface="Times New Roman" pitchFamily="18" charset="0"/>
              </a:rPr>
              <a:t>Employees solve the complaints and note the complaint status in books manually.</a:t>
            </a:r>
          </a:p>
          <a:p>
            <a:r>
              <a:rPr lang="en-US" dirty="0" smtClean="0">
                <a:latin typeface="Times New Roman" pitchFamily="18" charset="0"/>
                <a:cs typeface="Times New Roman" pitchFamily="18" charset="0"/>
              </a:rPr>
              <a:t>Dispatch officer check the books and reply the solved complaints.</a:t>
            </a:r>
          </a:p>
          <a:p>
            <a:r>
              <a:rPr lang="en-US" dirty="0" smtClean="0">
                <a:latin typeface="Times New Roman" pitchFamily="18" charset="0"/>
                <a:cs typeface="Times New Roman" pitchFamily="18" charset="0"/>
              </a:rPr>
              <a:t>Inquiry officer gives the current status information of complaints from the books.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sz="4400" dirty="0" smtClean="0">
                <a:latin typeface="Times New Roman" pitchFamily="18" charset="0"/>
                <a:cs typeface="Times New Roman" pitchFamily="18" charset="0"/>
              </a:rPr>
              <a:t>System Analysis</a:t>
            </a:r>
            <a:r>
              <a:rPr lang="en-US" dirty="0" smtClean="0"/>
              <a:t/>
            </a:r>
            <a:br>
              <a:rPr lang="en-US" dirty="0" smtClean="0"/>
            </a:br>
            <a:r>
              <a:rPr lang="en-US" dirty="0" smtClean="0"/>
              <a:t>				</a:t>
            </a:r>
            <a:r>
              <a:rPr lang="en-US" sz="3200" dirty="0" smtClean="0">
                <a:latin typeface="Times New Roman" pitchFamily="18" charset="0"/>
                <a:cs typeface="Times New Roman" pitchFamily="18" charset="0"/>
              </a:rPr>
              <a:t>About Existing System</a:t>
            </a: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No quick data searching facility for useful Information</a:t>
            </a:r>
          </a:p>
          <a:p>
            <a:pPr lvl="1"/>
            <a:r>
              <a:rPr lang="en-US" dirty="0" smtClean="0">
                <a:latin typeface="Times New Roman" pitchFamily="18" charset="0"/>
                <a:cs typeface="Times New Roman" pitchFamily="18" charset="0"/>
              </a:rPr>
              <a:t>Employees  manually search data about complaints, which they required to process or in the case of inquiry reply.</a:t>
            </a:r>
          </a:p>
          <a:p>
            <a:r>
              <a:rPr lang="en-US" dirty="0" smtClean="0">
                <a:latin typeface="Times New Roman" pitchFamily="18" charset="0"/>
                <a:cs typeface="Times New Roman" pitchFamily="18" charset="0"/>
              </a:rPr>
              <a:t>No Proper Management of Information</a:t>
            </a:r>
          </a:p>
          <a:p>
            <a:pPr lvl="1"/>
            <a:r>
              <a:rPr lang="en-US" dirty="0" smtClean="0">
                <a:latin typeface="Times New Roman" pitchFamily="18" charset="0"/>
                <a:cs typeface="Times New Roman" pitchFamily="18" charset="0"/>
              </a:rPr>
              <a:t>Data and useful application details are capped in physical file, which itself are stored in data room. Record has  most of file of different department. </a:t>
            </a:r>
          </a:p>
          <a:p>
            <a:r>
              <a:rPr lang="en-US" dirty="0" smtClean="0">
                <a:latin typeface="Times New Roman" pitchFamily="18" charset="0"/>
                <a:cs typeface="Times New Roman" pitchFamily="18" charset="0"/>
              </a:rPr>
              <a:t>Redundancy in data</a:t>
            </a:r>
          </a:p>
          <a:p>
            <a:pPr lvl="1"/>
            <a:r>
              <a:rPr lang="en-US" dirty="0" smtClean="0">
                <a:latin typeface="Times New Roman" pitchFamily="18" charset="0"/>
                <a:cs typeface="Times New Roman" pitchFamily="18" charset="0"/>
              </a:rPr>
              <a:t>There are possible to one complaint checked by one or more employee and same status reported by them. So there is possibility to data redundancy.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Limitation Of Existing System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Receiving peoples complaints and provides people complaint status.</a:t>
            </a:r>
          </a:p>
          <a:p>
            <a:r>
              <a:rPr lang="en-US" dirty="0" smtClean="0"/>
              <a:t>Higher speed of receiving complaints.</a:t>
            </a:r>
          </a:p>
          <a:p>
            <a:r>
              <a:rPr lang="en-US" dirty="0" smtClean="0"/>
              <a:t>Distribution of related complaints among different departments.</a:t>
            </a:r>
          </a:p>
          <a:p>
            <a:r>
              <a:rPr lang="en-US" dirty="0" smtClean="0"/>
              <a:t>Admin will be taking care of all the departments and categories of complaints. </a:t>
            </a:r>
            <a:endParaRPr lang="en-US" dirty="0"/>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Scope:</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PNG"/>
          <p:cNvPicPr>
            <a:picLocks noGrp="1" noChangeAspect="1"/>
          </p:cNvPicPr>
          <p:nvPr>
            <p:ph idx="1"/>
          </p:nvPr>
        </p:nvPicPr>
        <p:blipFill>
          <a:blip r:embed="rId2"/>
          <a:stretch>
            <a:fillRect/>
          </a:stretch>
        </p:blipFill>
        <p:spPr>
          <a:xfrm>
            <a:off x="796977" y="1371600"/>
            <a:ext cx="7356423" cy="4623349"/>
          </a:xfrm>
        </p:spPr>
      </p:pic>
      <p:sp>
        <p:nvSpPr>
          <p:cNvPr id="3" name="Title 2"/>
          <p:cNvSpPr>
            <a:spLocks noGrp="1"/>
          </p:cNvSpPr>
          <p:nvPr>
            <p:ph type="title"/>
          </p:nvPr>
        </p:nvSpPr>
        <p:spPr/>
        <p:txBody>
          <a:bodyPr/>
          <a:lstStyle/>
          <a:p>
            <a:r>
              <a:rPr lang="en-US" dirty="0" smtClean="0"/>
              <a:t>Data Flow Diagram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normAutofit fontScale="92500" lnSpcReduction="20000"/>
          </a:bodyPr>
          <a:lstStyle/>
          <a:p>
            <a:pPr>
              <a:buNone/>
            </a:pPr>
            <a:r>
              <a:rPr lang="en-IN" b="1" dirty="0" smtClean="0"/>
              <a:t> </a:t>
            </a:r>
            <a:endParaRPr lang="en-US" dirty="0" smtClean="0"/>
          </a:p>
          <a:p>
            <a:r>
              <a:rPr lang="en-US" b="1" dirty="0" smtClean="0"/>
              <a:t>Data mining:</a:t>
            </a:r>
            <a:endParaRPr lang="en-US" dirty="0" smtClean="0"/>
          </a:p>
          <a:p>
            <a:pPr>
              <a:buNone/>
            </a:pPr>
            <a:r>
              <a:rPr lang="en-US" dirty="0" smtClean="0"/>
              <a:t>	Extract </a:t>
            </a:r>
            <a:r>
              <a:rPr lang="en-US" dirty="0" smtClean="0"/>
              <a:t>all data and analysis the complaint from which most is affecting in society.</a:t>
            </a:r>
          </a:p>
          <a:p>
            <a:pPr>
              <a:buNone/>
            </a:pPr>
            <a:r>
              <a:rPr lang="en-US" dirty="0" smtClean="0"/>
              <a:t> </a:t>
            </a:r>
          </a:p>
          <a:p>
            <a:r>
              <a:rPr lang="en-US" b="1" dirty="0" smtClean="0"/>
              <a:t>Government contract:</a:t>
            </a:r>
            <a:endParaRPr lang="en-US" dirty="0" smtClean="0"/>
          </a:p>
          <a:p>
            <a:pPr>
              <a:buNone/>
            </a:pPr>
            <a:r>
              <a:rPr lang="en-US" dirty="0" smtClean="0"/>
              <a:t>	Involve </a:t>
            </a:r>
            <a:r>
              <a:rPr lang="en-US" dirty="0" smtClean="0"/>
              <a:t>the government section and more </a:t>
            </a:r>
            <a:r>
              <a:rPr lang="en-US" dirty="0" smtClean="0"/>
              <a:t>inspection </a:t>
            </a:r>
            <a:r>
              <a:rPr lang="en-US" dirty="0" smtClean="0"/>
              <a:t>over complaints and solution.</a:t>
            </a:r>
          </a:p>
          <a:p>
            <a:pPr>
              <a:buNone/>
            </a:pPr>
            <a:r>
              <a:rPr lang="en-US" dirty="0" smtClean="0"/>
              <a:t> </a:t>
            </a:r>
          </a:p>
          <a:p>
            <a:r>
              <a:rPr lang="en-US" b="1" dirty="0" smtClean="0"/>
              <a:t>Multiple platforms:</a:t>
            </a:r>
            <a:endParaRPr lang="en-US" dirty="0" smtClean="0"/>
          </a:p>
          <a:p>
            <a:pPr>
              <a:buNone/>
            </a:pPr>
            <a:r>
              <a:rPr lang="en-US" dirty="0" smtClean="0"/>
              <a:t>	Combining </a:t>
            </a:r>
            <a:r>
              <a:rPr lang="en-US" dirty="0" smtClean="0"/>
              <a:t>the platform from which we can collect from different places like social media, contact, hard post etc.</a:t>
            </a:r>
          </a:p>
          <a:p>
            <a:endParaRPr lang="en-US" dirty="0"/>
          </a:p>
        </p:txBody>
      </p:sp>
      <p:sp>
        <p:nvSpPr>
          <p:cNvPr id="3" name="Title 2"/>
          <p:cNvSpPr>
            <a:spLocks noGrp="1"/>
          </p:cNvSpPr>
          <p:nvPr>
            <p:ph type="title"/>
          </p:nvPr>
        </p:nvSpPr>
        <p:spPr/>
        <p:txBody>
          <a:bodyPr>
            <a:normAutofit/>
          </a:bodyPr>
          <a:lstStyle/>
          <a:p>
            <a:r>
              <a:rPr lang="en-IN" dirty="0" smtClean="0"/>
              <a:t>Future </a:t>
            </a:r>
            <a:r>
              <a:rPr lang="en-IN" dirty="0" smtClean="0"/>
              <a:t>scope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049962"/>
          </a:xfrm>
        </p:spPr>
        <p:txBody>
          <a:bodyPr>
            <a:normAutofit/>
          </a:bodyPr>
          <a:lstStyle/>
          <a:p>
            <a:pPr algn="ctr"/>
            <a:r>
              <a:rPr lang="en-US" sz="8000" dirty="0" smtClean="0">
                <a:latin typeface="Times New Roman" pitchFamily="18" charset="0"/>
                <a:cs typeface="Times New Roman" pitchFamily="18" charset="0"/>
              </a:rPr>
              <a:t>Thank You…</a:t>
            </a:r>
            <a:endParaRPr lang="en-US" sz="8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98</TotalTime>
  <Words>402</Words>
  <Application>Microsoft Office PowerPoint</Application>
  <PresentationFormat>On-screen Show (4:3)</PresentationFormat>
  <Paragraphs>46</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Complaint Management System</vt:lpstr>
      <vt:lpstr>Problem Statement:</vt:lpstr>
      <vt:lpstr>Abstract</vt:lpstr>
      <vt:lpstr>System Analysis     About Existing System</vt:lpstr>
      <vt:lpstr>Limitation Of Existing System</vt:lpstr>
      <vt:lpstr>Project Scope:</vt:lpstr>
      <vt:lpstr>Data Flow Diagram :</vt:lpstr>
      <vt:lpstr>Future scope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Complaint Management System</dc:title>
  <dc:creator>WIN 8.1</dc:creator>
  <cp:lastModifiedBy>WIN 8.1</cp:lastModifiedBy>
  <cp:revision>11</cp:revision>
  <dcterms:created xsi:type="dcterms:W3CDTF">2020-02-27T05:08:15Z</dcterms:created>
  <dcterms:modified xsi:type="dcterms:W3CDTF">2020-02-27T06:47:04Z</dcterms:modified>
</cp:coreProperties>
</file>