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E-EC44-A36F-BB9B14A5B4DA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E-EC44-A36F-BB9B14A5B4DA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E-EC44-A36F-BB9B14A5B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182942" y="331415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R.YOGESHWARAN</a:t>
            </a:r>
          </a:p>
          <a:p>
            <a:r>
              <a:rPr lang="en-US" sz="2400" dirty="0"/>
              <a:t>REGISTER NO: 312207187 AND C3A7180BEC9E37992B942292002E53CC</a:t>
            </a:r>
          </a:p>
          <a:p>
            <a:r>
              <a:rPr lang="en-US" sz="2400" dirty="0"/>
              <a:t>DEPARTMENT: B. COM (MARKETING MANAGEMENT)</a:t>
            </a:r>
            <a:endParaRPr lang="zh-CN" altLang="en-US" dirty="0"/>
          </a:p>
          <a:p>
            <a:r>
              <a:rPr lang="en-US" sz="2400" dirty="0"/>
              <a:t>COLLEGE: A.M.JAIN COLLEGE MEENAMBAKKAM CHENNAI-61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919498353629</cp:lastModifiedBy>
  <cp:revision>4</cp:revision>
  <dcterms:created xsi:type="dcterms:W3CDTF">2024-03-27T08:07:22Z</dcterms:created>
  <dcterms:modified xsi:type="dcterms:W3CDTF">2024-09-28T06:05:44Z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