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68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415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636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586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981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15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2504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07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355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676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3699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866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8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458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42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945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423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391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73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5382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7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995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5466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6012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226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9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2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805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Yogeshwaran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312213431, UNM1455312213431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6645504F1FACEDA80814744B474726B1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621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178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2810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63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75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688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294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503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642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21600000">
            <a:off x="3097847" y="1823145"/>
            <a:ext cx="6704985" cy="35394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254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1648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2024-09-10T11:08:28Z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