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291" y="1698171"/>
            <a:ext cx="11166231" cy="653143"/>
          </a:xfrm>
        </p:spPr>
        <p:txBody>
          <a:bodyPr>
            <a:normAutofit/>
          </a:bodyPr>
          <a:lstStyle/>
          <a:p>
            <a:pPr algn="ctr"/>
            <a:r>
              <a:rPr lang="en-IN" sz="27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sz="27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3129" y="4516026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Yoginee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Kothekar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Yoginee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Kothekar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 H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Raisoni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IT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 smtClean="0"/>
              <a:t>Applications in </a:t>
            </a:r>
            <a:r>
              <a:rPr lang="en-US" dirty="0" err="1" smtClean="0"/>
              <a:t>Cybersecurity</a:t>
            </a:r>
            <a:r>
              <a:rPr lang="en-US" dirty="0" smtClean="0"/>
              <a:t> and Digital Forensics</a:t>
            </a:r>
          </a:p>
          <a:p>
            <a:pPr marL="305435" indent="-305435"/>
            <a:r>
              <a:rPr lang="en-US" dirty="0" smtClean="0"/>
              <a:t>AI-Powered </a:t>
            </a:r>
            <a:r>
              <a:rPr lang="en-US" dirty="0" err="1" smtClean="0"/>
              <a:t>Steganography</a:t>
            </a:r>
            <a:r>
              <a:rPr lang="en-US" dirty="0" smtClean="0"/>
              <a:t> and Detection</a:t>
            </a:r>
          </a:p>
          <a:p>
            <a:pPr marL="305435" indent="-305435"/>
            <a:r>
              <a:rPr lang="en-US" dirty="0" smtClean="0"/>
              <a:t>Use in Emerging Technologies</a:t>
            </a:r>
          </a:p>
          <a:p>
            <a:pPr marL="305435" indent="-305435"/>
            <a:r>
              <a:rPr lang="en-US" dirty="0" smtClean="0"/>
              <a:t>Improved Robustness Against Attacks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With the increasing need for secure communication, traditional encryption methods alone are sometimes insufficient.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Steganography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offers an alternative by hiding information within digital media, such as images, audio, or video, making it less detectable.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challenge is to develop 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steganographic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system that allows users to embed secret messages within a cover medium without significantly altering its appearance or quality. </a:t>
            </a:r>
          </a:p>
          <a:p>
            <a:pPr marL="0" indent="0">
              <a:buNone/>
            </a:pPr>
            <a:endParaRPr lang="en-IN" sz="3200" dirty="0" smtClean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IN" sz="3200" dirty="0" smtClean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IN" sz="3200" dirty="0" smtClean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IN" sz="3200" dirty="0" smtClean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 smtClean="0"/>
              <a:t>Mention </a:t>
            </a:r>
            <a:r>
              <a:rPr lang="en-IN" dirty="0"/>
              <a:t>libraries, </a:t>
            </a:r>
            <a:r>
              <a:rPr lang="en-IN" dirty="0" smtClean="0"/>
              <a:t>platforms</a:t>
            </a:r>
          </a:p>
          <a:p>
            <a:pPr marL="0" indent="0">
              <a:buNone/>
            </a:pPr>
            <a:r>
              <a:rPr lang="en-IN" dirty="0" smtClean="0"/>
              <a:t>Python 3.13.2</a:t>
            </a:r>
          </a:p>
          <a:p>
            <a:pPr marL="0" indent="0">
              <a:buNone/>
            </a:pPr>
            <a:r>
              <a:rPr lang="en-IN" dirty="0" smtClean="0"/>
              <a:t>Cv2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What </a:t>
            </a:r>
            <a:r>
              <a:rPr lang="en-IN" sz="1800" b="1" dirty="0" smtClean="0">
                <a:solidFill>
                  <a:srgbClr val="0F0F0F"/>
                </a:solidFill>
              </a:rPr>
              <a:t>makes </a:t>
            </a:r>
            <a:r>
              <a:rPr lang="en-IN" sz="1800" b="1" dirty="0">
                <a:solidFill>
                  <a:srgbClr val="0F0F0F"/>
                </a:solidFill>
              </a:rPr>
              <a:t>this project stand out from other project(Unique features</a:t>
            </a:r>
            <a:r>
              <a:rPr lang="en-IN" sz="1800" b="1" dirty="0" smtClean="0">
                <a:solidFill>
                  <a:srgbClr val="0F0F0F"/>
                </a:solidFill>
              </a:rPr>
              <a:t>)</a:t>
            </a:r>
          </a:p>
          <a:p>
            <a:pPr marL="0" indent="0">
              <a:buNone/>
            </a:pPr>
            <a:endParaRPr lang="en-IN" sz="1800" b="1" dirty="0" smtClean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rgbClr val="0F0F0F"/>
                </a:solidFill>
                <a:latin typeface="Arial" pitchFamily="34" charset="0"/>
                <a:cs typeface="Arial" pitchFamily="34" charset="0"/>
              </a:rPr>
              <a:t>It encrypts the data in the  image.</a:t>
            </a:r>
          </a:p>
          <a:p>
            <a:pPr marL="0" indent="0">
              <a:buNone/>
            </a:pPr>
            <a:endParaRPr lang="en-IN" sz="1800" b="1" dirty="0" smtClean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b="1" dirty="0" smtClean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b="1" dirty="0" smtClean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b="1" dirty="0" smtClean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Who are the end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users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MNC Company Employee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Government offices Employee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Friends</a:t>
            </a:r>
          </a:p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Relatives</a:t>
            </a:r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26" name="Picture 2" descr="C:\Users\test\Pictures\Screenshots\Screenshot 2025-02-18 161028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8539" y="1301749"/>
            <a:ext cx="10237482" cy="50057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sz="6400" dirty="0" smtClean="0"/>
          </a:p>
          <a:p>
            <a:endParaRPr lang="en-IN" sz="80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8000" dirty="0" smtClean="0">
                <a:latin typeface="Arial" pitchFamily="34" charset="0"/>
                <a:cs typeface="Arial" pitchFamily="34" charset="0"/>
              </a:rPr>
              <a:t>Conclude </a:t>
            </a:r>
            <a:r>
              <a:rPr lang="en-IN" sz="8000" dirty="0">
                <a:latin typeface="Arial" pitchFamily="34" charset="0"/>
                <a:cs typeface="Arial" pitchFamily="34" charset="0"/>
              </a:rPr>
              <a:t>your project concerning your problem </a:t>
            </a:r>
            <a:r>
              <a:rPr lang="en-IN" sz="8000" dirty="0" smtClean="0">
                <a:latin typeface="Arial" pitchFamily="34" charset="0"/>
                <a:cs typeface="Arial" pitchFamily="34" charset="0"/>
              </a:rPr>
              <a:t>statement</a:t>
            </a:r>
            <a:endParaRPr lang="en-IN" sz="8000" dirty="0" smtClean="0">
              <a:latin typeface="Arial" pitchFamily="34" charset="0"/>
              <a:cs typeface="Arial" pitchFamily="34" charset="0"/>
            </a:endParaRPr>
          </a:p>
          <a:p>
            <a:endParaRPr lang="en-US" sz="8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8000" dirty="0" smtClean="0">
                <a:latin typeface="Arial" pitchFamily="34" charset="0"/>
                <a:cs typeface="Arial" pitchFamily="34" charset="0"/>
              </a:rPr>
              <a:t>In this project, we successfully implemented a </a:t>
            </a:r>
            <a:r>
              <a:rPr lang="en-US" sz="8000" dirty="0" err="1" smtClean="0">
                <a:latin typeface="Arial" pitchFamily="34" charset="0"/>
                <a:cs typeface="Arial" pitchFamily="34" charset="0"/>
              </a:rPr>
              <a:t>steganographic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 system that enables secure communication by concealing messages within digital media. The proposed method ensures a balance between imperceptibility, capacity, robustness, and security, making it a viable alternative to traditional encryption techniques.</a:t>
            </a:r>
          </a:p>
          <a:p>
            <a:r>
              <a:rPr lang="en-US" sz="8000" dirty="0" smtClean="0">
                <a:latin typeface="Arial" pitchFamily="34" charset="0"/>
                <a:cs typeface="Arial" pitchFamily="34" charset="0"/>
              </a:rPr>
              <a:t>Through testing, we verified that the hidden messages remain undetectable to the human eye and can be reliably extracted without significant degradation of the cover medium.</a:t>
            </a:r>
          </a:p>
          <a:p>
            <a:r>
              <a:rPr lang="en-US" sz="8000" dirty="0" smtClean="0">
                <a:latin typeface="Arial" pitchFamily="34" charset="0"/>
                <a:cs typeface="Arial" pitchFamily="34" charset="0"/>
              </a:rPr>
              <a:t>While the project achieves its primary objectives, there are opportunities for further enhancement, such as improving robustness against advanced attacks, increasing embedding efficiency</a:t>
            </a:r>
          </a:p>
          <a:p>
            <a:r>
              <a:rPr lang="en-US" sz="8000" dirty="0" smtClean="0">
                <a:latin typeface="Arial" pitchFamily="34" charset="0"/>
                <a:cs typeface="Arial" pitchFamily="34" charset="0"/>
              </a:rPr>
              <a:t> Overall, this project highlights the practical applications of </a:t>
            </a:r>
            <a:r>
              <a:rPr lang="en-US" sz="8000" dirty="0" err="1" smtClean="0">
                <a:latin typeface="Arial" pitchFamily="34" charset="0"/>
                <a:cs typeface="Arial" pitchFamily="34" charset="0"/>
              </a:rPr>
              <a:t>steganography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> in secure communication.</a:t>
            </a:r>
          </a:p>
          <a:p>
            <a:endParaRPr lang="en-IN" sz="8000" dirty="0" smtClean="0">
              <a:latin typeface="Arial" pitchFamily="34" charset="0"/>
              <a:cs typeface="Arial" pitchFamily="34" charset="0"/>
            </a:endParaRPr>
          </a:p>
          <a:p>
            <a:endParaRPr lang="en-IN" sz="6400" dirty="0" smtClean="0"/>
          </a:p>
          <a:p>
            <a:endParaRPr lang="en-IN" sz="64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147</TotalTime>
  <Words>308</Words>
  <Application>Microsoft Office PowerPoint</Application>
  <PresentationFormat>Custom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test</cp:lastModifiedBy>
  <cp:revision>38</cp:revision>
  <dcterms:created xsi:type="dcterms:W3CDTF">2021-05-26T16:50:10Z</dcterms:created>
  <dcterms:modified xsi:type="dcterms:W3CDTF">2025-02-18T10:42:40Z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