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ginsjce/IBM-edunet-inter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COLLEGE ADMISSION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 BUILD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4607" y="429189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YOGIN N C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BMSIT&amp;M , MCA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E6AA-55BE-7330-492A-63B3FE922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90" y="1232452"/>
            <a:ext cx="9523939" cy="459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E4416-6B52-0A9F-02A1-165E76ACF25C}"/>
              </a:ext>
            </a:extLst>
          </p:cNvPr>
          <p:cNvSpPr txBox="1"/>
          <p:nvPr/>
        </p:nvSpPr>
        <p:spPr>
          <a:xfrm>
            <a:off x="2422901" y="6155844"/>
            <a:ext cx="734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Building of the AI Agent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54009-A395-1BE1-9054-2D1F0532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5" y="1363614"/>
            <a:ext cx="10389937" cy="4603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F50FCB-2501-5CFF-929C-E096D46792ED}"/>
              </a:ext>
            </a:extLst>
          </p:cNvPr>
          <p:cNvSpPr txBox="1"/>
          <p:nvPr/>
        </p:nvSpPr>
        <p:spPr>
          <a:xfrm>
            <a:off x="2422902" y="6098010"/>
            <a:ext cx="6767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Building and testing of the AI Agent using IBM Granite LLM model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C0C4D-A1D5-567B-4EF3-6EBDA707D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0264"/>
            <a:ext cx="11445493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deployed an AI-driven admission assistant on IBM Cloud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RAG pipeline with Granite LLM to retrieve answers from official documents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average response time for queries from hours/days to seconds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consistent and accurate answers from verified sources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transparency in the admission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https://github.com/Yoginsjce/IBM-edunet-internship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AC6CD-76C5-8075-CCE0-12FA1400A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974" y="1370279"/>
            <a:ext cx="11362834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multi-language support for regional and international applicants.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voice-based interaction for accessibility.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course recommendations based on student profile.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application status tracking.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to external education databases for scholarship and exam updates.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61172C5-E28C-F3C0-E0C3-8CC39C50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11182022" cy="524522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The college admission process involves numerous queries related to eligibility, fees, courses, and deadlines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Traditional methods of addressing inquiries (manual responses, email queries) are time-consuming and prone to delays. Students often face difficulty accessing accurate, up-to-date admission information.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   There is a need for an intelligent system that can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ea typeface="Calibri"/>
                <a:cs typeface="Calibri"/>
              </a:rPr>
              <a:t>Retrieve admission-related data from trusted institutional sources. Provide instant, accurate, and natural language responses to students.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 Cloud Object Storage (for storing documents and datasets)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Runtime (for AI model execution)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LLM (Foundation Model for text generation)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(RAG)Combines document retrieval with AI reasoning for context-based answers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IBM Cloud Watsonx AI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IBM Cloud Agent Lab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E08174-26D2-D2A1-0E59-4BDD025F7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3854"/>
            <a:ext cx="10900420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document-aware Q&amp;A using institutional data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Granite, IBM’s large language model optimized for enterprise AI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natural language queries without requiring technical knowledge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the most relevant, trusted, and updated admission details instantly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handle multiple queries simultaneously, improving efficiency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adaptable for any institution's database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80594A-10B0-642A-1394-5AAA25C4E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370278"/>
            <a:ext cx="11398998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Prospective Students – Quick access to course and admission info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Parents/Guardians – Fee structure and process clarification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Admission Offices – Reduced manual inquiry load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Counselors/Education Consultants – Up-to-date admission guidelines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Applicants – Accessible answers without time zone barriers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C61978-6362-2FC3-7E52-8C562F78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34401"/>
            <a:ext cx="11029616" cy="3589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09A1E1-2248-6F57-F209-FC790D6F6718}"/>
              </a:ext>
            </a:extLst>
          </p:cNvPr>
          <p:cNvSpPr txBox="1"/>
          <p:nvPr/>
        </p:nvSpPr>
        <p:spPr>
          <a:xfrm>
            <a:off x="2603715" y="5672380"/>
            <a:ext cx="734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 of the AI Agent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279EFB-BA34-2D1A-2730-05CB25696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91" y="1232452"/>
            <a:ext cx="10804217" cy="4673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4119C-A54C-93A5-0DA5-DA1576EA83C8}"/>
              </a:ext>
            </a:extLst>
          </p:cNvPr>
          <p:cNvSpPr txBox="1"/>
          <p:nvPr/>
        </p:nvSpPr>
        <p:spPr>
          <a:xfrm>
            <a:off x="2422901" y="6155844"/>
            <a:ext cx="734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AI AGENT after Deployment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fadb41d3-f9cb-40fb-903c-8cacaba95bb5"/>
    <ds:schemaRef ds:uri="http://www.w3.org/XML/1998/namespace"/>
    <ds:schemaRef ds:uri="b30265f8-c5e2-4918-b4a1-b977299ca3e2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2083</TotalTime>
  <Words>439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COLLEGE ADMISSION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Yogin Nc</cp:lastModifiedBy>
  <cp:revision>144</cp:revision>
  <dcterms:created xsi:type="dcterms:W3CDTF">2021-05-26T16:50:10Z</dcterms:created>
  <dcterms:modified xsi:type="dcterms:W3CDTF">2025-08-09T19:49:10Z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