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4x3" cy="6858000" cx="9144000"/>
  <p:notesSz cx="6858000" cy="9144000"/>
  <p:defaultTextStyle>
    <a:lvl1pPr algn="l" fontAlgn="base" indent="0" latinLnBrk="1" mar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rgbClr val="000000"/>
        </a:solidFill>
        <a:latin typeface="Arial" pitchFamily="34" charset="0"/>
        <a:ea typeface="Arial" pitchFamily="34" charset="0"/>
        <a:sym typeface="Arial" pitchFamily="34" charset="0"/>
      </a:defRPr>
    </a:lvl1pPr>
    <a:lvl2pPr algn="l" fontAlgn="base" indent="0" latinLnBrk="1" marL="45720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rgbClr val="000000"/>
        </a:solidFill>
        <a:latin typeface="Arial" pitchFamily="34" charset="0"/>
        <a:ea typeface="Arial" pitchFamily="34" charset="0"/>
        <a:sym typeface="Arial" pitchFamily="34" charset="0"/>
      </a:defRPr>
    </a:lvl2pPr>
    <a:lvl3pPr algn="l" fontAlgn="base" indent="0" latinLnBrk="1" marL="91440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rgbClr val="000000"/>
        </a:solidFill>
        <a:latin typeface="Arial" pitchFamily="34" charset="0"/>
        <a:ea typeface="Arial" pitchFamily="34" charset="0"/>
        <a:sym typeface="Arial" pitchFamily="34" charset="0"/>
      </a:defRPr>
    </a:lvl3pPr>
    <a:lvl4pPr algn="l" fontAlgn="base" indent="0" latinLnBrk="1" marL="137160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rgbClr val="000000"/>
        </a:solidFill>
        <a:latin typeface="Arial" pitchFamily="34" charset="0"/>
        <a:ea typeface="Arial" pitchFamily="34" charset="0"/>
        <a:sym typeface="Arial" pitchFamily="34" charset="0"/>
      </a:defRPr>
    </a:lvl4pPr>
    <a:lvl5pPr algn="l" fontAlgn="base" indent="0" latinLnBrk="1" marL="182880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rgbClr val="000000"/>
        </a:solidFill>
        <a:latin typeface="Arial" pitchFamily="34" charset="0"/>
        <a:ea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 autoAdjust="0"/>
    <p:restoredTop sz="94660" autoAdjust="0"/>
  </p:normalViewPr>
  <p:slideViewPr>
    <p:cSldViewPr showGuides="1" snapToGrid="0" snapToObjects="1">
      <p:cViewPr>
        <p:scale>
          <a:sx n="75" d="100"/>
          <a:sy n="75" d="100"/>
        </p:scale>
        <p:origin x="0" y="0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4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1" name="Rectangle 2"/>
          <p:cNvSpPr/>
          <p:nvPr>
            <p:ph type="hdr" sz="quarter" idx="0"/>
          </p:nvPr>
        </p:nvSpPr>
        <p:spPr>
          <a:xfrm rot="0">
            <a:off x="0" y="0"/>
            <a:ext cx="3076575" cy="512762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algn="l" lvl="0"/>
            <a:endParaRPr altLang="en-US" sz="1100" lang="en-US"/>
          </a:p>
        </p:txBody>
      </p:sp>
      <p:sp>
        <p:nvSpPr>
          <p:cNvPr id="1048712" name="Rectangle 3"/>
          <p:cNvSpPr/>
          <p:nvPr>
            <p:ph type="dt" sz="full" idx="1"/>
          </p:nvPr>
        </p:nvSpPr>
        <p:spPr>
          <a:xfrm rot="0">
            <a:off x="4021137" y="0"/>
            <a:ext cx="3076575" cy="512762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algn="r" lvl="0"/>
            <a:endParaRPr altLang="en-US" sz="1100" lang="en-US"/>
          </a:p>
        </p:txBody>
      </p:sp>
      <p:sp>
        <p:nvSpPr>
          <p:cNvPr id="1048713" name="Rectangle 4"/>
          <p:cNvSpPr/>
          <p:nvPr>
            <p:ph type="sldImg" sz="full" idx="2"/>
          </p:nvPr>
        </p:nvSpPr>
        <p:spPr>
          <a:xfrm rot="0">
            <a:off x="990600" y="766762"/>
            <a:ext cx="5118100" cy="383857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/>
          <a:p/>
        </p:txBody>
      </p:sp>
      <p:sp>
        <p:nvSpPr>
          <p:cNvPr id="1048714" name="Rectangle 5"/>
          <p:cNvSpPr/>
          <p:nvPr>
            <p:ph type="body" sz="quarter" idx="3"/>
          </p:nvPr>
        </p:nvSpPr>
        <p:spPr>
          <a:xfrm rot="0">
            <a:off x="709612" y="4862512"/>
            <a:ext cx="5680075" cy="4605337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15" name="Rectangle 6"/>
          <p:cNvSpPr/>
          <p:nvPr>
            <p:ph type="ftr" sz="quarter" idx="4"/>
          </p:nvPr>
        </p:nvSpPr>
        <p:spPr>
          <a:xfrm rot="0">
            <a:off x="0" y="9720262"/>
            <a:ext cx="3076575" cy="512762"/>
          </a:xfrm>
          <a:prstGeom prst="rect"/>
          <a:noFill/>
          <a:ln>
            <a:noFill/>
          </a:ln>
        </p:spPr>
        <p:txBody>
          <a:bodyPr anchor="b" bIns="45745" lIns="91492" rIns="91492" tIns="45745" vert="horz"/>
          <a:p>
            <a:pPr algn="l" lvl="0"/>
            <a:endParaRPr altLang="en-US" sz="1100" lang="en-US"/>
          </a:p>
        </p:txBody>
      </p:sp>
      <p:sp>
        <p:nvSpPr>
          <p:cNvPr id="1048716" name="Rectangle 7"/>
          <p:cNvSpPr/>
          <p:nvPr>
            <p:ph type="sldNum" sz="quarter" idx="5"/>
          </p:nvPr>
        </p:nvSpPr>
        <p:spPr>
          <a:xfrm rot="0">
            <a:off x="4021137" y="9720262"/>
            <a:ext cx="3076575" cy="512762"/>
          </a:xfrm>
          <a:prstGeom prst="rect"/>
          <a:noFill/>
          <a:ln>
            <a:noFill/>
          </a:ln>
        </p:spPr>
        <p:txBody>
          <a:bodyPr anchor="b" bIns="45745" lIns="91492" rIns="91492" tIns="45745" vert="horz"/>
          <a:p>
            <a:pPr algn="r" lvl="0"/>
            <a:fld id="{566ABCEB-ACFC-4714-9973-3DA970169C29}" type="slidenum">
              <a:rPr altLang="en-US" sz="1100" lang="en-US"/>
              <a:pPr algn="r" lvl="0"/>
            </a:fld>
            <a:endParaRPr altLang="en-US" sz="11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marL="0">
      <a:spcBef>
        <a:spcPct val="30000"/>
      </a:spcBef>
      <a:spcAft>
        <a:spcPct val="0"/>
      </a:spcAft>
      <a:buFontTx/>
      <a:buNone/>
      <a:defRPr b="0" sz="1200">
        <a:solidFill>
          <a:srgbClr val="FFFFFF"/>
        </a:solidFill>
        <a:latin typeface="Arial" pitchFamily="0" charset="0"/>
        <a:ea typeface="Calibri" pitchFamily="0" charset="1"/>
      </a:defRPr>
    </a:lvl1pPr>
    <a:lvl2pPr algn="l" fontAlgn="base" indent="-457200" marL="457200">
      <a:spcBef>
        <a:spcPct val="30000"/>
      </a:spcBef>
      <a:spcAft>
        <a:spcPct val="0"/>
      </a:spcAft>
      <a:buFontTx/>
      <a:buNone/>
      <a:defRPr b="0" sz="1200">
        <a:solidFill>
          <a:srgbClr val="FFFFFF"/>
        </a:solidFill>
        <a:latin typeface="Arial" pitchFamily="0" charset="0"/>
        <a:ea typeface="Calibri" pitchFamily="0" charset="1"/>
      </a:defRPr>
    </a:lvl2pPr>
    <a:lvl3pPr algn="l" fontAlgn="base" indent="-914400" marL="914400">
      <a:spcBef>
        <a:spcPct val="30000"/>
      </a:spcBef>
      <a:spcAft>
        <a:spcPct val="0"/>
      </a:spcAft>
      <a:buFontTx/>
      <a:buNone/>
      <a:defRPr b="0" sz="1200">
        <a:solidFill>
          <a:srgbClr val="FFFFFF"/>
        </a:solidFill>
        <a:latin typeface="Arial" pitchFamily="0" charset="0"/>
        <a:ea typeface="Calibri" pitchFamily="0" charset="1"/>
      </a:defRPr>
    </a:lvl3pPr>
    <a:lvl4pPr algn="l" fontAlgn="base" indent="-1371600" marL="1371600">
      <a:spcBef>
        <a:spcPct val="30000"/>
      </a:spcBef>
      <a:spcAft>
        <a:spcPct val="0"/>
      </a:spcAft>
      <a:buFontTx/>
      <a:buNone/>
      <a:defRPr b="0" sz="1200">
        <a:solidFill>
          <a:srgbClr val="FFFFFF"/>
        </a:solidFill>
        <a:latin typeface="Arial" pitchFamily="0" charset="0"/>
        <a:ea typeface="Calibri" pitchFamily="0" charset="1"/>
      </a:defRPr>
    </a:lvl4pPr>
    <a:lvl5pPr algn="l" fontAlgn="base" indent="-1828800" marL="1828800">
      <a:spcBef>
        <a:spcPct val="30000"/>
      </a:spcBef>
      <a:spcAft>
        <a:spcPct val="0"/>
      </a:spcAft>
      <a:buFontTx/>
      <a:buNone/>
      <a:defRPr b="0" sz="1200">
        <a:solidFill>
          <a:srgbClr val="FFFFFF"/>
        </a:solidFill>
        <a:latin typeface="Arial" pitchFamily="0" charset="0"/>
        <a:ea typeface="Calibri" pitchFamily="0" charset="1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7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658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59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60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83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84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85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67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68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69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608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09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10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03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04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05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5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36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37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2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30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31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32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53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54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55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5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46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47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599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00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1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42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43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72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73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74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14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15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16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19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20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21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24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25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26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88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89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90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4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95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96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8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0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02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703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704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2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63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64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582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583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7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08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709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710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7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78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679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680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image" Target="../media/image1.jpeg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2">
            <a:alphaModFix amt="100000"/>
          </a:blip>
          <a:srcRect/>
          <a:stretch>
            <a:fillRect/>
          </a:stretch>
        </a:blipFill>
      </p:bgPr>
    </p:bg>
    <p:spTree>
      <p:nvGrpSpPr>
        <p:cNvPr id="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12"/>
          <p:cNvSpPr/>
          <p:nvPr>
            <p:ph type="body" sz="full" idx="1"/>
          </p:nvPr>
        </p:nvSpPr>
        <p:spPr>
          <a:xfrm rot="0">
            <a:off x="457200" y="1600200"/>
            <a:ext cx="8229600" cy="47085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579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580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lvl1pPr algn="ctr" eaLnBrk="1" fontAlgn="base" hangingPunct="1" indent="0" marL="0">
        <a:spcBef>
          <a:spcPct val="0"/>
        </a:spcBef>
        <a:spcAft>
          <a:spcPct val="0"/>
        </a:spcAft>
        <a:buFontTx/>
        <a:buNone/>
        <a:defRPr b="1" sz="4100">
          <a:effectLst>
            <a:outerShdw algn="tl" blurRad="38100" dir="2700000" dist="38100">
              <a:srgbClr val="C0C0C0"/>
            </a:outerShdw>
          </a:effectLst>
          <a:latin typeface="Calibri Light" pitchFamily="0" charset="1"/>
          <a:ea typeface="Calibri Light" pitchFamily="0" charset="1"/>
        </a:defRPr>
      </a:lvl1pPr>
      <a:lvl2pPr algn="ctr" eaLnBrk="1" fontAlgn="base" hangingPunct="1" indent="0" marL="0">
        <a:spcBef>
          <a:spcPct val="0"/>
        </a:spcBef>
        <a:spcAft>
          <a:spcPct val="0"/>
        </a:spcAft>
        <a:buFontTx/>
        <a:buNone/>
        <a:defRPr b="1" sz="41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Lucida Sans" pitchFamily="34" charset="0"/>
          <a:ea typeface="Calibri Light" pitchFamily="0" charset="1"/>
        </a:defRPr>
      </a:lvl2pPr>
      <a:lvl3pPr algn="ctr" eaLnBrk="1" fontAlgn="base" hangingPunct="1" indent="0" marL="0">
        <a:spcBef>
          <a:spcPct val="0"/>
        </a:spcBef>
        <a:spcAft>
          <a:spcPct val="0"/>
        </a:spcAft>
        <a:buFontTx/>
        <a:buNone/>
        <a:defRPr b="1" sz="41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Lucida Sans" pitchFamily="34" charset="0"/>
          <a:ea typeface="Calibri Light" pitchFamily="0" charset="1"/>
        </a:defRPr>
      </a:lvl3pPr>
      <a:lvl4pPr algn="ctr" eaLnBrk="1" fontAlgn="base" hangingPunct="1" indent="0" marL="0">
        <a:spcBef>
          <a:spcPct val="0"/>
        </a:spcBef>
        <a:spcAft>
          <a:spcPct val="0"/>
        </a:spcAft>
        <a:buFontTx/>
        <a:buNone/>
        <a:defRPr b="1" sz="41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Lucida Sans" pitchFamily="34" charset="0"/>
          <a:ea typeface="Calibri Light" pitchFamily="0" charset="1"/>
        </a:defRPr>
      </a:lvl4pPr>
      <a:lvl5pPr algn="ctr" eaLnBrk="1" fontAlgn="base" hangingPunct="1" indent="0" marL="0">
        <a:spcBef>
          <a:spcPct val="0"/>
        </a:spcBef>
        <a:spcAft>
          <a:spcPct val="0"/>
        </a:spcAft>
        <a:buFontTx/>
        <a:buNone/>
        <a:defRPr b="1" sz="41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Lucida Sans" pitchFamily="34" charset="0"/>
          <a:ea typeface="Calibri Light" pitchFamily="0" charset="1"/>
        </a:defRPr>
      </a:lvl5pPr>
    </p:titleStyle>
    <p:bodyStyle>
      <a:lvl1pPr algn="l" eaLnBrk="1" fontAlgn="base" hangingPunct="1" indent="-412750" marL="54610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b="0" sz="2800">
          <a:solidFill>
            <a:srgbClr val="FFFFFF"/>
          </a:solidFill>
          <a:latin typeface="Calibri" pitchFamily="0" charset="1"/>
          <a:ea typeface="Calibri" pitchFamily="0" charset="1"/>
        </a:defRPr>
      </a:lvl1pPr>
      <a:lvl2pPr algn="l" eaLnBrk="1" fontAlgn="base" hangingPunct="1" indent="-282575" marL="866775">
        <a:spcBef>
          <a:spcPct val="20000"/>
        </a:spcBef>
        <a:spcAft>
          <a:spcPct val="0"/>
        </a:spcAft>
        <a:buClr>
          <a:srgbClr val="FFFFFF"/>
        </a:buClr>
        <a:buSzPct val="80000"/>
        <a:buFont typeface="Wingdings 2" pitchFamily="18" charset="2"/>
        <a:buChar char=""/>
        <a:defRPr b="0" sz="2400">
          <a:solidFill>
            <a:srgbClr val="FFFFFF"/>
          </a:solidFill>
          <a:latin typeface="Calibri" pitchFamily="0" charset="1"/>
          <a:ea typeface="Calibri" pitchFamily="0" charset="1"/>
        </a:defRPr>
      </a:lvl2pPr>
      <a:lvl3pPr algn="l" eaLnBrk="1" fontAlgn="base" hangingPunct="1" indent="-228600" marL="1133475">
        <a:spcBef>
          <a:spcPct val="20000"/>
        </a:spcBef>
        <a:spcAft>
          <a:spcPct val="0"/>
        </a:spcAft>
        <a:buClr>
          <a:srgbClr val="FFFFFF"/>
        </a:buClr>
        <a:buSzPct val="95000"/>
        <a:buFont typeface="Wingdings" pitchFamily="2" charset="2"/>
        <a:buChar char=""/>
        <a:defRPr b="0" sz="2200">
          <a:solidFill>
            <a:srgbClr val="FFFFFF"/>
          </a:solidFill>
          <a:latin typeface="Calibri" pitchFamily="0" charset="1"/>
          <a:ea typeface="Calibri" pitchFamily="0" charset="1"/>
        </a:defRPr>
      </a:lvl3pPr>
      <a:lvl4pPr algn="l" eaLnBrk="1" fontAlgn="base" hangingPunct="1" indent="-184150" marL="1352550">
        <a:spcBef>
          <a:spcPct val="20000"/>
        </a:spcBef>
        <a:spcAft>
          <a:spcPct val="0"/>
        </a:spcAft>
        <a:buClr>
          <a:srgbClr val="FFFFFF"/>
        </a:buClr>
        <a:buSzPct val="100000"/>
        <a:buFont typeface="Wingdings 3" pitchFamily="18" charset="2"/>
        <a:buChar char=""/>
        <a:defRPr b="0" sz="2000">
          <a:solidFill>
            <a:srgbClr val="FFFFFF"/>
          </a:solidFill>
          <a:latin typeface="Calibri" pitchFamily="0" charset="1"/>
          <a:ea typeface="Calibri" pitchFamily="0" charset="1"/>
        </a:defRPr>
      </a:lvl4pPr>
      <a:lvl5pPr algn="l" eaLnBrk="1" fontAlgn="base" hangingPunct="1" indent="-184150" marL="1543050">
        <a:spcBef>
          <a:spcPct val="20000"/>
        </a:spcBef>
        <a:spcAft>
          <a:spcPct val="0"/>
        </a:spcAft>
        <a:buClr>
          <a:srgbClr val="FFFFFF"/>
        </a:buClr>
        <a:buSzPct val="100000"/>
        <a:buFont typeface="Wingdings 2" pitchFamily="18" charset="2"/>
        <a:buChar char=""/>
        <a:defRPr b="0" sz="2000">
          <a:solidFill>
            <a:srgbClr val="FFFFFF"/>
          </a:solidFill>
          <a:latin typeface="Calibri" pitchFamily="0" charset="1"/>
          <a:ea typeface="Calibri" pitchFamily="0" charset="1"/>
        </a:defRPr>
      </a:lvl5pPr>
    </p:bodyStyle>
    <p:otherStyle>
      <a:lvl1pPr algn="l" eaLnBrk="1" fontAlgn="base" hangingPunct="1" indent="0" latinLnBrk="1" marL="0">
        <a:buFontTx/>
        <a:buNone/>
        <a:defRPr b="0">
          <a:solidFill>
            <a:srgbClr val="FFFFFF"/>
          </a:solidFill>
          <a:latin typeface="Calibri" pitchFamily="0" charset="1"/>
          <a:ea typeface="Calibri" pitchFamily="0" charset="1"/>
        </a:defRPr>
      </a:lvl1pPr>
      <a:lvl2pPr algn="l" eaLnBrk="1" fontAlgn="base" hangingPunct="1" indent="-457200" latinLnBrk="1" marL="457200">
        <a:buFontTx/>
        <a:buNone/>
        <a:defRPr b="0">
          <a:solidFill>
            <a:srgbClr val="FFFFFF"/>
          </a:solidFill>
          <a:latin typeface="Calibri" pitchFamily="0" charset="1"/>
          <a:ea typeface="Calibri" pitchFamily="0" charset="1"/>
        </a:defRPr>
      </a:lvl2pPr>
      <a:lvl3pPr algn="l" eaLnBrk="1" fontAlgn="base" hangingPunct="1" indent="-914400" latinLnBrk="1" marL="914400">
        <a:buFontTx/>
        <a:buNone/>
        <a:defRPr b="0">
          <a:solidFill>
            <a:srgbClr val="FFFFFF"/>
          </a:solidFill>
          <a:latin typeface="Calibri" pitchFamily="0" charset="1"/>
          <a:ea typeface="Calibri" pitchFamily="0" charset="1"/>
        </a:defRPr>
      </a:lvl3pPr>
      <a:lvl4pPr algn="l" eaLnBrk="1" fontAlgn="base" hangingPunct="1" indent="-1371600" latinLnBrk="1" marL="1371600">
        <a:buFontTx/>
        <a:buNone/>
        <a:defRPr b="0">
          <a:solidFill>
            <a:srgbClr val="FFFFFF"/>
          </a:solidFill>
          <a:latin typeface="Calibri" pitchFamily="0" charset="1"/>
          <a:ea typeface="Calibri" pitchFamily="0" charset="1"/>
        </a:defRPr>
      </a:lvl4pPr>
      <a:lvl5pPr algn="l" eaLnBrk="1" fontAlgn="base" hangingPunct="1" indent="-1828800" latinLnBrk="1" marL="1828800">
        <a:buFontTx/>
        <a:buNone/>
        <a:defRPr b="0">
          <a:solidFill>
            <a:srgbClr val="FFFFFF"/>
          </a:solidFill>
          <a:latin typeface="Calibri" pitchFamily="0" charset="1"/>
          <a:ea typeface="Calibri" pitchFamily="0" charset="1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2">
            <a:alphaModFix amt="100000"/>
          </a:blip>
          <a:srcRect/>
          <a:stretch>
            <a:fillRect/>
          </a:stretch>
        </a:blipFill>
      </p:bgPr>
    </p:bg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Title Placeholder 2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94" name="Text Placeholder 12"/>
          <p:cNvSpPr/>
          <p:nvPr>
            <p:ph type="body" sz="full" idx="1"/>
          </p:nvPr>
        </p:nvSpPr>
        <p:spPr>
          <a:xfrm rot="0">
            <a:off x="457200" y="1600200"/>
            <a:ext cx="8229600" cy="47085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95" name="Date Placeholder 13"/>
          <p:cNvSpPr/>
          <p:nvPr>
            <p:ph type="dt" sz="half" idx="2"/>
          </p:nvPr>
        </p:nvSpPr>
        <p:spPr>
          <a:xfrm rot="0">
            <a:off x="457200" y="6416675"/>
            <a:ext cx="2133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datetime1">
              <a:rPr altLang="en-US" sz="1200" lang="en-US">
                <a:solidFill>
                  <a:srgbClr val="BCBCBC"/>
                </a:solidFill>
                <a:latin typeface="Book Antiqua" pitchFamily="18" charset="0"/>
              </a:rPr>
              <a:pPr algn="l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en-US">
              <a:solidFill>
                <a:srgbClr val="BCBCBC"/>
              </a:solidFill>
              <a:latin typeface="Book Antiqua" pitchFamily="18" charset="0"/>
            </a:endParaRPr>
          </a:p>
        </p:txBody>
      </p:sp>
      <p:sp>
        <p:nvSpPr>
          <p:cNvPr id="1048596" name="Footer Placeholder 2"/>
          <p:cNvSpPr/>
          <p:nvPr>
            <p:ph type="ftr" sz="quarte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ct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  <p:sp>
        <p:nvSpPr>
          <p:cNvPr id="1048597" name="Slide Number Placeholder 22"/>
          <p:cNvSpPr/>
          <p:nvPr>
            <p:ph type="sldNum" sz="quarter" idx="4"/>
          </p:nvPr>
        </p:nvSpPr>
        <p:spPr>
          <a:xfrm rot="0">
            <a:off x="7924800" y="6416675"/>
            <a:ext cx="762000" cy="365125"/>
          </a:xfrm>
          <a:prstGeom prst="rect"/>
          <a:noFill/>
          <a:ln>
            <a:noFill/>
          </a:ln>
        </p:spPr>
        <p:txBody>
          <a:bodyPr anchor="b" bIns="45720" lIns="0" rIns="0" tIns="45720" vert="horz"/>
          <a:lstStyle>
            <a:lvl1pPr algn="l" eaLnBrk="1" fontAlgn="base" hangingPunct="1" indent="0" latinLnBrk="1" marL="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1pPr>
            <a:lvl2pPr algn="l" eaLnBrk="1" fontAlgn="base" hangingPunct="1" indent="-457200" latinLnBrk="1" marL="4572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2pPr>
            <a:lvl3pPr algn="l" eaLnBrk="1" fontAlgn="base" hangingPunct="1" indent="-914400" latinLnBrk="1" marL="9144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3pPr>
            <a:lvl4pPr algn="l" eaLnBrk="1" fontAlgn="base" hangingPunct="1" indent="-1371600" latinLnBrk="1" marL="13716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4pPr>
            <a:lvl5pPr algn="l" eaLnBrk="1" fontAlgn="base" hangingPunct="1" indent="-1828800" latinLnBrk="1" marL="1828800">
              <a:buFontTx/>
              <a:buNone/>
              <a:defRPr b="0">
                <a:solidFill>
                  <a:srgbClr val="FFFFFF"/>
                </a:solidFill>
                <a:latin typeface="Calibri" pitchFamily="0" charset="1"/>
                <a:ea typeface="Calibri" pitchFamily="0" charset="1"/>
              </a:defRPr>
            </a:lvl5pPr>
          </a:lstStyle>
          <a:p>
            <a:pPr algn="r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baseline="0" b="0" sz="1200" i="0" lang="en-US" u="none">
                <a:solidFill>
                  <a:srgbClr val="BCBCBC"/>
                </a:solidFill>
                <a:latin typeface="Book Antiqua" pitchFamily="18" charset="0"/>
                <a:ea typeface="Calibri" pitchFamily="0" charset="1"/>
                <a:sym typeface="Arial" pitchFamily="34" charset="0"/>
              </a:rPr>
              <a:pPr algn="r" eaLnBrk="1" fontAlgn="base" hangingPunct="1" indent="0" latinLnBrk="1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baseline="0" b="0" sz="1200" i="0" lang="en-US" u="none">
              <a:solidFill>
                <a:srgbClr val="BCBCBC"/>
              </a:solidFill>
              <a:latin typeface="Book Antiqua" pitchFamily="18" charset="0"/>
              <a:ea typeface="Calibri" pitchFamily="0" charset="1"/>
              <a:sym typeface="Arial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ctr" eaLnBrk="1" fontAlgn="base" hangingPunct="1" indent="0" marL="0">
        <a:spcBef>
          <a:spcPct val="0"/>
        </a:spcBef>
        <a:spcAft>
          <a:spcPct val="0"/>
        </a:spcAft>
        <a:buFontTx/>
        <a:buNone/>
        <a:defRPr b="1" sz="4100">
          <a:effectLst>
            <a:outerShdw algn="tl" blurRad="38100" dir="2700000" dist="38100">
              <a:srgbClr val="C0C0C0"/>
            </a:outerShdw>
          </a:effectLst>
          <a:latin typeface="Calibri Light" pitchFamily="0" charset="1"/>
          <a:ea typeface="Calibri Light" pitchFamily="0" charset="1"/>
        </a:defRPr>
      </a:lvl1pPr>
      <a:lvl2pPr algn="ctr" eaLnBrk="1" fontAlgn="base" hangingPunct="1" indent="0" marL="0">
        <a:spcBef>
          <a:spcPct val="0"/>
        </a:spcBef>
        <a:spcAft>
          <a:spcPct val="0"/>
        </a:spcAft>
        <a:buFontTx/>
        <a:buNone/>
        <a:defRPr b="1" sz="41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Lucida Sans" pitchFamily="34" charset="0"/>
          <a:ea typeface="Calibri Light" pitchFamily="0" charset="1"/>
        </a:defRPr>
      </a:lvl2pPr>
      <a:lvl3pPr algn="ctr" eaLnBrk="1" fontAlgn="base" hangingPunct="1" indent="0" marL="0">
        <a:spcBef>
          <a:spcPct val="0"/>
        </a:spcBef>
        <a:spcAft>
          <a:spcPct val="0"/>
        </a:spcAft>
        <a:buFontTx/>
        <a:buNone/>
        <a:defRPr b="1" sz="41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Lucida Sans" pitchFamily="34" charset="0"/>
          <a:ea typeface="Calibri Light" pitchFamily="0" charset="1"/>
        </a:defRPr>
      </a:lvl3pPr>
      <a:lvl4pPr algn="ctr" eaLnBrk="1" fontAlgn="base" hangingPunct="1" indent="0" marL="0">
        <a:spcBef>
          <a:spcPct val="0"/>
        </a:spcBef>
        <a:spcAft>
          <a:spcPct val="0"/>
        </a:spcAft>
        <a:buFontTx/>
        <a:buNone/>
        <a:defRPr b="1" sz="41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Lucida Sans" pitchFamily="34" charset="0"/>
          <a:ea typeface="Calibri Light" pitchFamily="0" charset="1"/>
        </a:defRPr>
      </a:lvl4pPr>
      <a:lvl5pPr algn="ctr" eaLnBrk="1" fontAlgn="base" hangingPunct="1" indent="0" marL="0">
        <a:spcBef>
          <a:spcPct val="0"/>
        </a:spcBef>
        <a:spcAft>
          <a:spcPct val="0"/>
        </a:spcAft>
        <a:buFontTx/>
        <a:buNone/>
        <a:defRPr b="1" sz="4100">
          <a:solidFill>
            <a:srgbClr val="FFFFFF"/>
          </a:solidFill>
          <a:effectLst>
            <a:outerShdw algn="tl" blurRad="38100" dir="2700000" dist="38100">
              <a:srgbClr val="C0C0C0"/>
            </a:outerShdw>
          </a:effectLst>
          <a:latin typeface="Lucida Sans" pitchFamily="34" charset="0"/>
          <a:ea typeface="Calibri Light" pitchFamily="0" charset="1"/>
        </a:defRPr>
      </a:lvl5pPr>
    </p:titleStyle>
    <p:bodyStyle>
      <a:lvl1pPr algn="l" eaLnBrk="1" fontAlgn="base" hangingPunct="1" indent="-412750" marL="54610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b="0" sz="2800">
          <a:solidFill>
            <a:srgbClr val="FFFFFF"/>
          </a:solidFill>
          <a:latin typeface="Calibri" pitchFamily="0" charset="1"/>
          <a:ea typeface="Calibri" pitchFamily="0" charset="1"/>
        </a:defRPr>
      </a:lvl1pPr>
      <a:lvl2pPr algn="l" eaLnBrk="1" fontAlgn="base" hangingPunct="1" indent="-282575" marL="866775">
        <a:spcBef>
          <a:spcPct val="20000"/>
        </a:spcBef>
        <a:spcAft>
          <a:spcPct val="0"/>
        </a:spcAft>
        <a:buClr>
          <a:srgbClr val="FFFFFF"/>
        </a:buClr>
        <a:buSzPct val="80000"/>
        <a:buFont typeface="Wingdings 2" pitchFamily="18" charset="2"/>
        <a:buChar char=""/>
        <a:defRPr b="0" sz="2400">
          <a:solidFill>
            <a:srgbClr val="FFFFFF"/>
          </a:solidFill>
          <a:latin typeface="Calibri" pitchFamily="0" charset="1"/>
          <a:ea typeface="Calibri" pitchFamily="0" charset="1"/>
        </a:defRPr>
      </a:lvl2pPr>
      <a:lvl3pPr algn="l" eaLnBrk="1" fontAlgn="base" hangingPunct="1" indent="-228600" marL="1133475">
        <a:spcBef>
          <a:spcPct val="20000"/>
        </a:spcBef>
        <a:spcAft>
          <a:spcPct val="0"/>
        </a:spcAft>
        <a:buClr>
          <a:srgbClr val="FFFFFF"/>
        </a:buClr>
        <a:buSzPct val="95000"/>
        <a:buFont typeface="Wingdings" pitchFamily="2" charset="2"/>
        <a:buChar char=""/>
        <a:defRPr b="0" sz="2200">
          <a:solidFill>
            <a:srgbClr val="FFFFFF"/>
          </a:solidFill>
          <a:latin typeface="Calibri" pitchFamily="0" charset="1"/>
          <a:ea typeface="Calibri" pitchFamily="0" charset="1"/>
        </a:defRPr>
      </a:lvl3pPr>
      <a:lvl4pPr algn="l" eaLnBrk="1" fontAlgn="base" hangingPunct="1" indent="-184150" marL="1352550">
        <a:spcBef>
          <a:spcPct val="20000"/>
        </a:spcBef>
        <a:spcAft>
          <a:spcPct val="0"/>
        </a:spcAft>
        <a:buClr>
          <a:srgbClr val="FFFFFF"/>
        </a:buClr>
        <a:buSzPct val="100000"/>
        <a:buFont typeface="Wingdings 3" pitchFamily="18" charset="2"/>
        <a:buChar char=""/>
        <a:defRPr b="0" sz="2000">
          <a:solidFill>
            <a:srgbClr val="FFFFFF"/>
          </a:solidFill>
          <a:latin typeface="Calibri" pitchFamily="0" charset="1"/>
          <a:ea typeface="Calibri" pitchFamily="0" charset="1"/>
        </a:defRPr>
      </a:lvl4pPr>
      <a:lvl5pPr algn="l" eaLnBrk="1" fontAlgn="base" hangingPunct="1" indent="-184150" marL="1543050">
        <a:spcBef>
          <a:spcPct val="20000"/>
        </a:spcBef>
        <a:spcAft>
          <a:spcPct val="0"/>
        </a:spcAft>
        <a:buClr>
          <a:srgbClr val="FFFFFF"/>
        </a:buClr>
        <a:buSzPct val="100000"/>
        <a:buFont typeface="Wingdings 2" pitchFamily="18" charset="2"/>
        <a:buChar char=""/>
        <a:defRPr b="0" sz="2000">
          <a:solidFill>
            <a:srgbClr val="FFFFFF"/>
          </a:solidFill>
          <a:latin typeface="Calibri" pitchFamily="0" charset="1"/>
          <a:ea typeface="Calibri" pitchFamily="0" charset="1"/>
        </a:defRPr>
      </a:lvl5pPr>
    </p:bodyStyle>
    <p:otherStyle>
      <a:lvl1pPr algn="l" eaLnBrk="1" fontAlgn="base" hangingPunct="1" indent="0" latinLnBrk="1" marL="0">
        <a:buFontTx/>
        <a:buNone/>
        <a:defRPr b="0">
          <a:solidFill>
            <a:srgbClr val="FFFFFF"/>
          </a:solidFill>
          <a:latin typeface="Calibri" pitchFamily="0" charset="1"/>
          <a:ea typeface="Calibri" pitchFamily="0" charset="1"/>
        </a:defRPr>
      </a:lvl1pPr>
      <a:lvl2pPr algn="l" eaLnBrk="1" fontAlgn="base" hangingPunct="1" indent="-457200" latinLnBrk="1" marL="457200">
        <a:buFontTx/>
        <a:buNone/>
        <a:defRPr b="0">
          <a:solidFill>
            <a:srgbClr val="FFFFFF"/>
          </a:solidFill>
          <a:latin typeface="Calibri" pitchFamily="0" charset="1"/>
          <a:ea typeface="Calibri" pitchFamily="0" charset="1"/>
        </a:defRPr>
      </a:lvl2pPr>
      <a:lvl3pPr algn="l" eaLnBrk="1" fontAlgn="base" hangingPunct="1" indent="-914400" latinLnBrk="1" marL="914400">
        <a:buFontTx/>
        <a:buNone/>
        <a:defRPr b="0">
          <a:solidFill>
            <a:srgbClr val="FFFFFF"/>
          </a:solidFill>
          <a:latin typeface="Calibri" pitchFamily="0" charset="1"/>
          <a:ea typeface="Calibri" pitchFamily="0" charset="1"/>
        </a:defRPr>
      </a:lvl3pPr>
      <a:lvl4pPr algn="l" eaLnBrk="1" fontAlgn="base" hangingPunct="1" indent="-1371600" latinLnBrk="1" marL="1371600">
        <a:buFontTx/>
        <a:buNone/>
        <a:defRPr b="0">
          <a:solidFill>
            <a:srgbClr val="FFFFFF"/>
          </a:solidFill>
          <a:latin typeface="Calibri" pitchFamily="0" charset="1"/>
          <a:ea typeface="Calibri" pitchFamily="0" charset="1"/>
        </a:defRPr>
      </a:lvl4pPr>
      <a:lvl5pPr algn="l" eaLnBrk="1" fontAlgn="base" hangingPunct="1" indent="-1828800" latinLnBrk="1" marL="1828800">
        <a:buFontTx/>
        <a:buNone/>
        <a:defRPr b="0">
          <a:solidFill>
            <a:srgbClr val="FFFFFF"/>
          </a:solidFill>
          <a:latin typeface="Calibri" pitchFamily="0" charset="1"/>
          <a:ea typeface="Calibri" pitchFamily="0" charset="1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TextBox 1"/>
          <p:cNvSpPr/>
          <p:nvPr/>
        </p:nvSpPr>
        <p:spPr>
          <a:xfrm rot="0">
            <a:off x="311150" y="3602037"/>
            <a:ext cx="8610600" cy="38252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fontAlgn="base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fontAlgn="base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fontAlgn="base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fontAlgn="base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None/>
            </a:pP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STUDENT  NAME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: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I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F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R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A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N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K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H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A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N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</a:t>
            </a:r>
            <a:endParaRPr altLang="en-US" lang="zh-CN"/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None/>
            </a:pP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REGISTER NO: 312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2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1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3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1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5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4</a:t>
            </a:r>
            <a:endParaRPr altLang="en-US" lang="zh-CN"/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None/>
            </a:pP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DEPARTMENT: B.com (A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CCOUNTING &amp; FINANCE)</a:t>
            </a:r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None/>
            </a:pP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COLLEGE: 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T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a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g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o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re 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college 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of 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arts 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and </a:t>
            </a: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science </a:t>
            </a:r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None/>
            </a:pPr>
            <a:r>
              <a:rPr altLang="en-US" baseline="0" sz="3200" lang="en-US" u="none">
                <a:solidFill>
                  <a:srgbClr val="FFFFFF"/>
                </a:solidFill>
                <a:latin typeface="Arial" pitchFamily="34" charset="0"/>
                <a:ea typeface="Arial" pitchFamily="34" charset="0"/>
                <a:sym typeface="Arial" pitchFamily="34" charset="0"/>
              </a:rPr>
              <a:t>           </a:t>
            </a:r>
          </a:p>
        </p:txBody>
      </p:sp>
      <p:sp>
        <p:nvSpPr>
          <p:cNvPr id="1048585" name="object 7"/>
          <p:cNvSpPr/>
          <p:nvPr/>
        </p:nvSpPr>
        <p:spPr>
          <a:xfrm rot="0">
            <a:off x="-1922462" y="277812"/>
            <a:ext cx="9982200" cy="3521075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algn="l" fontAlgn="base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fontAlgn="base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fontAlgn="base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fontAlgn="base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fontAlgn="base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eaLnBrk="1" fontAlgn="base" hangingPunct="1" indent="-9631362" latinLnBrk="1" lvl="0" marL="3213100">
              <a:lnSpc>
                <a:spcPct val="100000"/>
              </a:lnSpc>
              <a:spcBef>
                <a:spcPts val="125"/>
              </a:spcBef>
              <a:spcAft>
                <a:spcPct val="0"/>
              </a:spcAft>
              <a:buFontTx/>
              <a:buNone/>
            </a:pPr>
            <a:r>
              <a:rPr altLang="en-US" baseline="0" b="1" sz="6000" lang="en-US" u="none">
                <a:solidFill>
                  <a:srgbClr val="FFFF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Times New Roman" pitchFamily="18" charset="0"/>
                <a:sym typeface="Arial" pitchFamily="34" charset="0"/>
              </a:rPr>
              <a:t>Employee Data Analysis using Excel</a:t>
            </a:r>
            <a:r>
              <a:rPr altLang="en-US" baseline="0" b="1" sz="6000" lang="en-US" u="none">
                <a:solidFill>
                  <a:srgbClr val="FFFF00"/>
                </a:solidFill>
                <a:latin typeface="Times New Roman" pitchFamily="18" charset="0"/>
                <a:ea typeface="Times New Roman" pitchFamily="18" charset="0"/>
                <a:sym typeface="Arial" pitchFamily="34" charset="0"/>
              </a:rPr>
              <a:t> </a:t>
            </a:r>
            <a:br/>
            <a:endParaRPr altLang="en-US" baseline="0" b="1" sz="6000" lang="en-US" u="none">
              <a:solidFill>
                <a:srgbClr val="FFFF00"/>
              </a:solidFill>
              <a:latin typeface="Times New Roman" pitchFamily="18" charset="0"/>
              <a:ea typeface="Times New Roman" pitchFamily="18" charset="0"/>
              <a:sym typeface="Arial" pitchFamily="34" charset="0"/>
            </a:endParaRPr>
          </a:p>
        </p:txBody>
      </p:sp>
      <p:sp>
        <p:nvSpPr>
          <p:cNvPr id="1048586" name=""/>
          <p:cNvSpPr/>
          <p:nvPr/>
        </p:nvSpPr>
        <p:spPr>
          <a:xfrm rot="0">
            <a:off x="2571750" y="3219450"/>
            <a:ext cx="4000500" cy="6381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fontAlgn="base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fontAlgn="base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fontAlgn="base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fontAlgn="base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l" fontAlgn="base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baseline="0" sz="2800" lang="en-IN" u="none">
              <a:solidFill>
                <a:srgbClr val="000000"/>
              </a:solidFill>
              <a:latin typeface="Arial" pitchFamily="34" charset="0"/>
              <a:ea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6" name="Picture 1" descr="10-Excel-3-Data-Analysis-10-2048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900112"/>
            <a:ext cx="9144000" cy="5957887"/>
          </a:xfrm>
          <a:prstGeom prst="rect"/>
          <a:noFill/>
          <a:ln>
            <a:noFill/>
          </a:ln>
        </p:spPr>
      </p:pic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65125" y="384175"/>
            <a:ext cx="2470150" cy="7620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8" name="Picture 1" descr="13-Excel-3-Data-Analysis-13-2048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941387"/>
            <a:ext cx="9144000" cy="591661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9" name="Picture 1" descr="14-Excel-3-Data-Analysis-14-2048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1108075"/>
            <a:ext cx="9144000" cy="5749925"/>
          </a:xfrm>
          <a:prstGeom prst="rect"/>
          <a:noFill/>
          <a:ln>
            <a:noFill/>
          </a:ln>
        </p:spPr>
      </p:pic>
      <p:pic>
        <p:nvPicPr>
          <p:cNvPr id="2097170" name="Title 1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-1127125" y="384175"/>
            <a:ext cx="10679112" cy="7620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AutoShape 2" descr="Thank You Vector Lettering On Tropical ..."/>
          <p:cNvSpPr/>
          <p:nvPr/>
        </p:nvSpPr>
        <p:spPr>
          <a:xfrm rot="0">
            <a:off x="149225" y="-144462"/>
            <a:ext cx="304800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fontAlgn="base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fontAlgn="base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fontAlgn="base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fontAlgn="base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None/>
            </a:pPr>
            <a:endParaRPr altLang="en-US" baseline="0" lang="en-US" u="none">
              <a:solidFill>
                <a:srgbClr val="FFFFFF"/>
              </a:solidFill>
              <a:latin typeface="Arial" pitchFamily="34" charset="0"/>
              <a:ea typeface="Arial" pitchFamily="34" charset="0"/>
              <a:sym typeface="Arial" pitchFamily="34" charset="0"/>
            </a:endParaRPr>
          </a:p>
        </p:txBody>
      </p:sp>
      <p:sp>
        <p:nvSpPr>
          <p:cNvPr id="1048592" name="AutoShape 4" descr="Thank You Word Art Royalty-Free Images ..."/>
          <p:cNvSpPr/>
          <p:nvPr/>
        </p:nvSpPr>
        <p:spPr>
          <a:xfrm rot="0">
            <a:off x="149225" y="-144462"/>
            <a:ext cx="304800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fontAlgn="base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fontAlgn="base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fontAlgn="base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fontAlgn="base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None/>
            </a:pPr>
            <a:endParaRPr altLang="en-US" baseline="0" lang="en-US" u="none">
              <a:solidFill>
                <a:srgbClr val="FFFFFF"/>
              </a:solidFill>
              <a:latin typeface="Arial" pitchFamily="34" charset="0"/>
              <a:ea typeface="Arial" pitchFamily="34" charset="0"/>
              <a:sym typeface="Arial" pitchFamily="34" charset="0"/>
            </a:endParaRPr>
          </a:p>
        </p:txBody>
      </p:sp>
      <p:pic>
        <p:nvPicPr>
          <p:cNvPr id="2097171" name="Picture 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04950" y="1897062"/>
            <a:ext cx="6121400" cy="19780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2" name="object 17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1554162"/>
            <a:ext cx="5864225" cy="755650"/>
          </a:xfrm>
          <a:prstGeom prst="rect"/>
          <a:noFill/>
          <a:ln>
            <a:noFill/>
          </a:ln>
        </p:spPr>
      </p:pic>
      <p:sp>
        <p:nvSpPr>
          <p:cNvPr id="1048588" name="TextBox 2"/>
          <p:cNvSpPr/>
          <p:nvPr/>
        </p:nvSpPr>
        <p:spPr>
          <a:xfrm rot="0">
            <a:off x="739775" y="2846387"/>
            <a:ext cx="12884150" cy="18192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fontAlgn="base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fontAlgn="base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fontAlgn="base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fontAlgn="base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None/>
            </a:pPr>
            <a:r>
              <a:rPr altLang="en-US" baseline="0" b="1" sz="4400" lang="en-US" u="none">
                <a:solidFill>
                  <a:srgbClr val="0F0F0F"/>
                </a:solidFill>
                <a:latin typeface="Times New Roman" pitchFamily="18" charset="0"/>
                <a:ea typeface="Times New Roman" pitchFamily="18" charset="0"/>
                <a:sym typeface="Arial" pitchFamily="34" charset="0"/>
              </a:rPr>
              <a:t>Employee Performance Analysis </a:t>
            </a:r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None/>
            </a:pPr>
            <a:r>
              <a:rPr altLang="en-US" baseline="0" b="1" sz="4400" lang="en-US" u="none">
                <a:solidFill>
                  <a:srgbClr val="0F0F0F"/>
                </a:solidFill>
                <a:latin typeface="Times New Roman" pitchFamily="18" charset="0"/>
                <a:ea typeface="Times New Roman" pitchFamily="18" charset="0"/>
                <a:sym typeface="Arial" pitchFamily="34" charset="0"/>
              </a:rPr>
              <a:t>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32" name=""/>
          <p:cNvGrpSpPr/>
          <p:nvPr/>
        </p:nvGrpSpPr>
        <p:grpSpPr>
          <a:xfrm rot="0">
            <a:off x="47625" y="3819525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pic>
        <p:nvPicPr>
          <p:cNvPr id="2097155" name="object 21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738187" y="444500"/>
            <a:ext cx="2443162" cy="755650"/>
          </a:xfrm>
          <a:prstGeom prst="rect"/>
          <a:noFill/>
          <a:ln>
            <a:noFill/>
          </a:ln>
        </p:spPr>
      </p:pic>
      <p:sp>
        <p:nvSpPr>
          <p:cNvPr id="1048589" name="TextBox 5"/>
          <p:cNvSpPr/>
          <p:nvPr/>
        </p:nvSpPr>
        <p:spPr>
          <a:xfrm rot="0">
            <a:off x="2509837" y="1041400"/>
            <a:ext cx="5029200" cy="55530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fontAlgn="base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fontAlgn="base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fontAlgn="base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fontAlgn="base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None/>
            </a:pPr>
            <a:endParaRPr altLang="en-US" baseline="0" sz="2800" lang="en-US" u="none">
              <a:solidFill>
                <a:srgbClr val="0D0D0D"/>
              </a:solidFill>
              <a:latin typeface="Times New Roman" pitchFamily="18" charset="0"/>
              <a:ea typeface="Times New Roman" pitchFamily="18" charset="0"/>
              <a:sym typeface="Arial" pitchFamily="34" charset="0"/>
            </a:endParaRPr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AutoNum type="arabicPeriod" startAt="1"/>
            </a:pPr>
            <a:r>
              <a:rPr altLang="en-US" baseline="0" sz="2800" lang="en-US" u="none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sym typeface="Arial" pitchFamily="34" charset="0"/>
              </a:rPr>
              <a:t>Problem Statement</a:t>
            </a:r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AutoNum type="arabicPeriod" startAt="1"/>
            </a:pPr>
            <a:r>
              <a:rPr altLang="en-US" baseline="0" sz="2800" lang="en-US" u="none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sym typeface="Arial" pitchFamily="34" charset="0"/>
              </a:rPr>
              <a:t>Project Overview</a:t>
            </a:r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AutoNum type="arabicPeriod" startAt="1"/>
            </a:pPr>
            <a:r>
              <a:rPr altLang="en-US" baseline="0" sz="2800" lang="en-US" u="none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sym typeface="Arial" pitchFamily="34" charset="0"/>
              </a:rPr>
              <a:t>End Users</a:t>
            </a:r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AutoNum type="arabicPeriod" startAt="1"/>
            </a:pPr>
            <a:r>
              <a:rPr altLang="en-US" baseline="0" sz="2800" lang="en-US" u="none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sym typeface="Arial" pitchFamily="34" charset="0"/>
              </a:rPr>
              <a:t>Our Solution and Proposition</a:t>
            </a:r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AutoNum type="arabicPeriod" startAt="1"/>
            </a:pPr>
            <a:r>
              <a:rPr altLang="en-US" baseline="0" sz="2800" lang="en-US" u="none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sym typeface="Arial" pitchFamily="34" charset="0"/>
              </a:rPr>
              <a:t>Dataset Description</a:t>
            </a:r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AutoNum type="arabicPeriod" startAt="1"/>
            </a:pPr>
            <a:r>
              <a:rPr altLang="en-US" baseline="0" sz="2800" lang="en-US" u="none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sym typeface="Arial" pitchFamily="34" charset="0"/>
              </a:rPr>
              <a:t>Modelling Approach</a:t>
            </a:r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AutoNum type="arabicPeriod" startAt="1"/>
            </a:pPr>
            <a:r>
              <a:rPr altLang="en-US" baseline="0" sz="2800" lang="en-US" u="none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sym typeface="Arial" pitchFamily="34" charset="0"/>
              </a:rPr>
              <a:t>Results and Discussion</a:t>
            </a:r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AutoNum type="arabicPeriod" startAt="1"/>
            </a:pPr>
            <a:r>
              <a:rPr altLang="en-US" baseline="0" sz="2800" lang="en-US" u="none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sym typeface="Arial" pitchFamily="34" charset="0"/>
              </a:rPr>
              <a:t>Conclusion</a:t>
            </a:r>
          </a:p>
          <a:p>
            <a:pPr algn="l" eaLnBrk="1" fontAlgn="base" hangingPunct="1" indent="0" latinLnBrk="1" lvl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F9F9"/>
              </a:buClr>
              <a:buSzPct val="100000"/>
              <a:buFontTx/>
              <a:buNone/>
            </a:pPr>
            <a:endParaRPr altLang="en-US" baseline="0" sz="2800" lang="en-IN" u="none">
              <a:solidFill>
                <a:srgbClr val="FFFFFF"/>
              </a:solidFill>
              <a:latin typeface="Times New Roman" pitchFamily="18" charset="0"/>
              <a:ea typeface="Times New Roman" pitchFamily="18" charset="0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6" name="Picture 1" descr="02-Excel-3-Data-Analysis-2-2048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1260475"/>
            <a:ext cx="9144000" cy="5597525"/>
          </a:xfrm>
          <a:prstGeom prst="rect"/>
          <a:noFill/>
          <a:ln>
            <a:noFill/>
          </a:ln>
        </p:spPr>
      </p:pic>
      <p:pic>
        <p:nvPicPr>
          <p:cNvPr id="2097157" name="Rectangle 2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-146050" y="146050"/>
            <a:ext cx="8418512" cy="14573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8" name="Picture 1" descr="03-Excel-3-Data-Analysis-3-2048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1149350"/>
            <a:ext cx="9144000" cy="5708650"/>
          </a:xfrm>
          <a:prstGeom prst="rect"/>
          <a:noFill/>
          <a:ln>
            <a:noFill/>
          </a:ln>
        </p:spPr>
      </p:pic>
      <p:pic>
        <p:nvPicPr>
          <p:cNvPr id="2097159" name="Rectangle 2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-73025" y="36512"/>
            <a:ext cx="6748462" cy="96996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0" name="Picture 1" descr="05-Excel-3-Data-Analysis-5-2048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735012"/>
            <a:ext cx="9144000" cy="6122987"/>
          </a:xfrm>
          <a:prstGeom prst="rect"/>
          <a:noFill/>
          <a:ln>
            <a:noFill/>
          </a:ln>
        </p:spPr>
      </p:pic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7366000" y="735012"/>
            <a:ext cx="1778000" cy="1420812"/>
          </a:xfrm>
          <a:prstGeom prst="rect"/>
          <a:noFill/>
          <a:ln>
            <a:noFill/>
          </a:ln>
        </p:spPr>
      </p:pic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-274637" y="158750"/>
            <a:ext cx="9759950" cy="11398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3" name="Picture 1" descr="06-Excel-3-Data-Analysis-6-2048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706437"/>
            <a:ext cx="9144000" cy="6151562"/>
          </a:xfrm>
          <a:prstGeom prst="rect"/>
          <a:noFill/>
          <a:ln>
            <a:noFill/>
          </a:ln>
        </p:spPr>
      </p:pic>
      <p:sp>
        <p:nvSpPr>
          <p:cNvPr id="1048590" name="object 8"/>
          <p:cNvSpPr/>
          <p:nvPr/>
        </p:nvSpPr>
        <p:spPr>
          <a:xfrm rot="0">
            <a:off x="200025" y="327025"/>
            <a:ext cx="3303587" cy="189230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fontAlgn="base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fontAlgn="base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fontAlgn="base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fontAlgn="base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fontAlgn="base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l" eaLnBrk="1" fontAlgn="base" hangingPunct="1" indent="-12700" latinLnBrk="1" lvl="0" marL="1270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FontTx/>
              <a:buNone/>
            </a:pPr>
            <a:r>
              <a:rPr altLang="en-US" baseline="0" b="1" sz="4800" lang="en-US" u="none">
                <a:solidFill>
                  <a:srgbClr val="FFFFFF"/>
                </a:solidFill>
                <a:latin typeface="Trebuchet MS" pitchFamily="34" charset="0"/>
                <a:ea typeface="Trebuchet MS" pitchFamily="34" charset="0"/>
                <a:sym typeface="Arial" pitchFamily="34" charset="0"/>
              </a:rPr>
              <a:t>MODELLING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4" name="Picture 1" descr="08-Excel-3-Data-Analysis-8-2048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844550"/>
            <a:ext cx="9144000" cy="60134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5" name="Picture 1" descr="09-Excel-3-Data-Analysis-9-2048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803275"/>
            <a:ext cx="9144000" cy="60547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000000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CDCDC"/>
      </a:accent4>
      <a:accent5>
        <a:srgbClr val="E3D8B9"/>
      </a:accent5>
      <a:accent6>
        <a:srgbClr val="8B9D76"/>
      </a:accent6>
      <a:hlink>
        <a:srgbClr val="410082"/>
      </a:hlink>
      <a:folHlink>
        <a:srgbClr val="93296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00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AAAAAA"/>
        </a:accent3>
        <a:accent4>
          <a:srgbClr val="DCDCDC"/>
        </a:accent4>
        <a:accent5>
          <a:srgbClr val="E3D8B9"/>
        </a:accent5>
        <a:accent6>
          <a:srgbClr val="8B9D76"/>
        </a:accent6>
        <a:hlink>
          <a:srgbClr val="410082"/>
        </a:hlink>
        <a:folHlink>
          <a:srgbClr val="932968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000000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CDCDC"/>
      </a:accent4>
      <a:accent5>
        <a:srgbClr val="E3D8B9"/>
      </a:accent5>
      <a:accent6>
        <a:srgbClr val="8B9D76"/>
      </a:accent6>
      <a:hlink>
        <a:srgbClr val="410082"/>
      </a:hlink>
      <a:folHlink>
        <a:srgbClr val="93296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00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AAAAAA"/>
        </a:accent3>
        <a:accent4>
          <a:srgbClr val="DCDCDC"/>
        </a:accent4>
        <a:accent5>
          <a:srgbClr val="E3D8B9"/>
        </a:accent5>
        <a:accent6>
          <a:srgbClr val="8B9D76"/>
        </a:accent6>
        <a:hlink>
          <a:srgbClr val="410082"/>
        </a:hlink>
        <a:folHlink>
          <a:srgbClr val="932968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RKL WELCOME</dc:creator>
  <cp:lastModifiedBy>ELCOT</cp:lastModifiedBy>
  <dcterms:created xsi:type="dcterms:W3CDTF">2013-01-26T00:14:16Z</dcterms:created>
  <dcterms:modified xsi:type="dcterms:W3CDTF">2024-09-25T05:19:05Z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cfc0aee557744a9dbfc6e2edfaba9235</vt:lpwstr>
  </property>
</Properties>
</file>