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58" r:id="rId4"/>
    <p:sldId id="257" r:id="rId5"/>
    <p:sldId id="283" r:id="rId6"/>
    <p:sldId id="286" r:id="rId7"/>
    <p:sldId id="284" r:id="rId8"/>
    <p:sldId id="285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2655A1-ACFF-4AD7-A5E1-DDEF872F0A3A}">
  <a:tblStyle styleId="{492655A1-ACFF-4AD7-A5E1-DDEF872F0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430801" y="321520"/>
            <a:ext cx="5608514" cy="2745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PREPROCESSOR FOR ML MODELS</a:t>
            </a:r>
            <a:br>
              <a:rPr lang="en" dirty="0"/>
            </a:b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04686" y="425842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Subtitle 2">
            <a:extLst>
              <a:ext uri="{FF2B5EF4-FFF2-40B4-BE49-F238E27FC236}">
                <a16:creationId xmlns:a16="http://schemas.microsoft.com/office/drawing/2014/main" id="{72AEFC8E-8307-464B-B5CD-83B2051D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952" y="2622837"/>
            <a:ext cx="4074787" cy="2199143"/>
          </a:xfrm>
        </p:spPr>
        <p:txBody>
          <a:bodyPr>
            <a:normAutofit/>
          </a:bodyPr>
          <a:lstStyle/>
          <a:p>
            <a:r>
              <a:rPr lang="en-IN" sz="1600" dirty="0"/>
              <a:t>TEAM MEMBERS</a:t>
            </a:r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NISCHINTH REDDY SAPPIDI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BHAGAVATULA YOGIRAJ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SPANDANA CHEREDDY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PRIYADHARSHINI A 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0B83609-53F3-452C-8C85-EF0D7DEC3578}"/>
              </a:ext>
            </a:extLst>
          </p:cNvPr>
          <p:cNvSpPr txBox="1"/>
          <p:nvPr/>
        </p:nvSpPr>
        <p:spPr>
          <a:xfrm>
            <a:off x="3593183" y="4709837"/>
            <a:ext cx="563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STUDENTS OF AMRITA VISWA VIDHYAPEETHAM , CHENNAI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31243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EVERYWHERE !!!!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533234" y="967549"/>
            <a:ext cx="2895254" cy="596100"/>
            <a:chOff x="350240" y="919981"/>
            <a:chExt cx="2895254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649394" y="919981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1972" name="Google Shape;1972;p38"/>
            <p:cNvSpPr txBox="1"/>
            <p:nvPr/>
          </p:nvSpPr>
          <p:spPr>
            <a:xfrm>
              <a:off x="350240" y="1113958"/>
              <a:ext cx="2164361" cy="323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Personalized Digital media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9878" y="1009462"/>
            <a:ext cx="2355450" cy="596100"/>
            <a:chOff x="6033300" y="1187400"/>
            <a:chExt cx="2355450" cy="596100"/>
          </a:xfrm>
        </p:grpSpPr>
        <p:sp>
          <p:nvSpPr>
            <p:cNvPr id="1976" name="Google Shape;1976;p38"/>
            <p:cNvSpPr txBox="1"/>
            <p:nvPr/>
          </p:nvSpPr>
          <p:spPr>
            <a:xfrm>
              <a:off x="6331350" y="1197437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54333" y="2579554"/>
            <a:ext cx="2666200" cy="609902"/>
            <a:chOff x="444498" y="2589598"/>
            <a:chExt cx="2666200" cy="609902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44498" y="2603401"/>
              <a:ext cx="1993900" cy="596099"/>
              <a:chOff x="3568660" y="1254453"/>
              <a:chExt cx="1993900" cy="596099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68660" y="1254453"/>
                <a:ext cx="1827322" cy="59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Smart home and home security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1062905" y="3918053"/>
            <a:ext cx="2122035" cy="596100"/>
            <a:chOff x="911821" y="4024156"/>
            <a:chExt cx="2122035" cy="596100"/>
          </a:xfrm>
        </p:grpSpPr>
        <p:sp>
          <p:nvSpPr>
            <p:cNvPr id="1986" name="Google Shape;1986;p38"/>
            <p:cNvSpPr txBox="1"/>
            <p:nvPr/>
          </p:nvSpPr>
          <p:spPr>
            <a:xfrm>
              <a:off x="911821" y="419529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Healthcare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2437756" y="4024156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142050" y="2416198"/>
            <a:ext cx="2653500" cy="711251"/>
            <a:chOff x="6033300" y="2501799"/>
            <a:chExt cx="2653500" cy="711251"/>
          </a:xfrm>
        </p:grpSpPr>
        <p:sp>
          <p:nvSpPr>
            <p:cNvPr id="1991" name="Google Shape;1991;p38"/>
            <p:cNvSpPr txBox="1"/>
            <p:nvPr/>
          </p:nvSpPr>
          <p:spPr>
            <a:xfrm>
              <a:off x="6629400" y="2501799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Transportation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1997;p38">
            <a:extLst>
              <a:ext uri="{FF2B5EF4-FFF2-40B4-BE49-F238E27FC236}">
                <a16:creationId xmlns:a16="http://schemas.microsoft.com/office/drawing/2014/main" id="{6E5FBE6C-5FC7-46D8-805D-EDA0DAAA6978}"/>
              </a:ext>
            </a:extLst>
          </p:cNvPr>
          <p:cNvSpPr txBox="1"/>
          <p:nvPr/>
        </p:nvSpPr>
        <p:spPr>
          <a:xfrm>
            <a:off x="337537" y="1783475"/>
            <a:ext cx="3046170" cy="25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Netflix ,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Youtube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, Instagram ,Spotify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1997;p38">
            <a:extLst>
              <a:ext uri="{FF2B5EF4-FFF2-40B4-BE49-F238E27FC236}">
                <a16:creationId xmlns:a16="http://schemas.microsoft.com/office/drawing/2014/main" id="{6067BE38-E320-4FD9-B0A4-CBF91ED1FC15}"/>
              </a:ext>
            </a:extLst>
          </p:cNvPr>
          <p:cNvSpPr txBox="1"/>
          <p:nvPr/>
        </p:nvSpPr>
        <p:spPr>
          <a:xfrm>
            <a:off x="-611264" y="3367431"/>
            <a:ext cx="3046170" cy="25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Amazon Echo, ALEXA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1997;p38">
            <a:extLst>
              <a:ext uri="{FF2B5EF4-FFF2-40B4-BE49-F238E27FC236}">
                <a16:creationId xmlns:a16="http://schemas.microsoft.com/office/drawing/2014/main" id="{83B59C3E-404B-43CE-9A1D-B4C0F3FB1ED2}"/>
              </a:ext>
            </a:extLst>
          </p:cNvPr>
          <p:cNvSpPr txBox="1"/>
          <p:nvPr/>
        </p:nvSpPr>
        <p:spPr>
          <a:xfrm>
            <a:off x="189903" y="4550969"/>
            <a:ext cx="2332049" cy="40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Smart health chatbots, Patient diagnosis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1997;p38">
            <a:extLst>
              <a:ext uri="{FF2B5EF4-FFF2-40B4-BE49-F238E27FC236}">
                <a16:creationId xmlns:a16="http://schemas.microsoft.com/office/drawing/2014/main" id="{AC1B9766-EC02-4B6B-828E-670E7D570719}"/>
              </a:ext>
            </a:extLst>
          </p:cNvPr>
          <p:cNvSpPr txBox="1"/>
          <p:nvPr/>
        </p:nvSpPr>
        <p:spPr>
          <a:xfrm>
            <a:off x="6512352" y="1601464"/>
            <a:ext cx="2532691" cy="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Amazon Shipping,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Supply –chain Management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1997;p38">
            <a:extLst>
              <a:ext uri="{FF2B5EF4-FFF2-40B4-BE49-F238E27FC236}">
                <a16:creationId xmlns:a16="http://schemas.microsoft.com/office/drawing/2014/main" id="{867DCCA6-035B-4A91-9139-C87D24BF6014}"/>
              </a:ext>
            </a:extLst>
          </p:cNvPr>
          <p:cNvSpPr txBox="1"/>
          <p:nvPr/>
        </p:nvSpPr>
        <p:spPr>
          <a:xfrm>
            <a:off x="6646303" y="2920587"/>
            <a:ext cx="2532691" cy="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Fully Automated driverless cars, Drones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1989;p38">
            <a:extLst>
              <a:ext uri="{FF2B5EF4-FFF2-40B4-BE49-F238E27FC236}">
                <a16:creationId xmlns:a16="http://schemas.microsoft.com/office/drawing/2014/main" id="{6DC0D077-F5B8-46C9-8812-D75678A790DE}"/>
              </a:ext>
            </a:extLst>
          </p:cNvPr>
          <p:cNvGrpSpPr/>
          <p:nvPr/>
        </p:nvGrpSpPr>
        <p:grpSpPr>
          <a:xfrm>
            <a:off x="6193200" y="3829619"/>
            <a:ext cx="2661074" cy="697063"/>
            <a:chOff x="6033300" y="2515987"/>
            <a:chExt cx="2661074" cy="697063"/>
          </a:xfrm>
        </p:grpSpPr>
        <p:sp>
          <p:nvSpPr>
            <p:cNvPr id="87" name="Google Shape;1991;p38">
              <a:extLst>
                <a:ext uri="{FF2B5EF4-FFF2-40B4-BE49-F238E27FC236}">
                  <a16:creationId xmlns:a16="http://schemas.microsoft.com/office/drawing/2014/main" id="{A4927CD7-9CAB-43B8-816D-2FA085C629CE}"/>
                </a:ext>
              </a:extLst>
            </p:cNvPr>
            <p:cNvSpPr txBox="1"/>
            <p:nvPr/>
          </p:nvSpPr>
          <p:spPr>
            <a:xfrm>
              <a:off x="6636974" y="2515987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1993;p38">
              <a:extLst>
                <a:ext uri="{FF2B5EF4-FFF2-40B4-BE49-F238E27FC236}">
                  <a16:creationId xmlns:a16="http://schemas.microsoft.com/office/drawing/2014/main" id="{EE7E9688-2E0A-40FF-BAE8-EE90ED5E7276}"/>
                </a:ext>
              </a:extLst>
            </p:cNvPr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89" name="Google Shape;1997;p38">
            <a:extLst>
              <a:ext uri="{FF2B5EF4-FFF2-40B4-BE49-F238E27FC236}">
                <a16:creationId xmlns:a16="http://schemas.microsoft.com/office/drawing/2014/main" id="{3E0C8330-3379-49BB-931E-02A5C77B720C}"/>
              </a:ext>
            </a:extLst>
          </p:cNvPr>
          <p:cNvSpPr txBox="1"/>
          <p:nvPr/>
        </p:nvSpPr>
        <p:spPr>
          <a:xfrm>
            <a:off x="6646303" y="4392256"/>
            <a:ext cx="2532691" cy="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Smart Tutors, Virtual Education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82082" y="693160"/>
            <a:ext cx="4027633" cy="4317604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272259" y="657235"/>
            <a:ext cx="3963154" cy="431760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396561" y="548798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46361" y="743019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228600" y="13273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LIFEBLOOD OF ML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552955" y="695079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02690" y="931085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546091" y="802459"/>
            <a:ext cx="3797309" cy="3559453"/>
            <a:chOff x="580458" y="2267178"/>
            <a:chExt cx="3343200" cy="1399804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1200919" y="2267178"/>
              <a:ext cx="2080090" cy="162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580458" y="2533582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5440" indent="-342900">
                <a:buSzPts val="1400"/>
                <a:buFont typeface="+mj-lt"/>
                <a:buAutoNum type="arabicPeriod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REAL WORLD DATA IS NOT ALWAYS IN SUITABLE FORMAT</a:t>
              </a:r>
            </a:p>
            <a:p>
              <a:pPr marL="345440" indent="-342900">
                <a:buSzPts val="1400"/>
                <a:buFont typeface="+mj-lt"/>
                <a:buAutoNum type="arabicPeriod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45440" indent="-342900">
                <a:buSzPts val="1400"/>
                <a:buFont typeface="+mj-lt"/>
                <a:buAutoNum type="arabicPeriod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DATA PRE PROCESSING IS TIME CONSUMING</a:t>
              </a:r>
            </a:p>
            <a:p>
              <a:pPr marL="345440" indent="-342900">
                <a:buSzPts val="1400"/>
                <a:buFont typeface="+mj-lt"/>
                <a:buAutoNum type="arabicPeriod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45440" indent="-342900">
                <a:buSzPts val="1400"/>
                <a:buFont typeface="+mj-lt"/>
                <a:buAutoNum type="arabicPeriod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MANUAL DATA PROCESSING ARE PRONE TO ERRORS</a:t>
              </a:r>
            </a:p>
            <a:p>
              <a:pPr marL="345440" indent="-342900">
                <a:buSzPts val="1400"/>
                <a:buFont typeface="+mj-lt"/>
                <a:buAutoNum type="arabicPeriod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45440" indent="-342900">
                <a:buSzPts val="1400"/>
                <a:buFont typeface="+mj-lt"/>
                <a:buAutoNum type="arabicPeriod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ERRORS IN DATASET TESTS THE PATIENCE OF PROGRAMMERS ULTIMATELY RESULTING IN LOSS OF INTEREST AND CONCENTRATION</a:t>
              </a:r>
            </a:p>
            <a:p>
              <a:pPr marL="2540">
                <a:buSzPts val="1400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540">
                <a:buSzPts val="1400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indent="-317500"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02691" y="712615"/>
            <a:ext cx="3933593" cy="2698048"/>
            <a:chOff x="5124053" y="594708"/>
            <a:chExt cx="4240468" cy="3042468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6240335" y="594708"/>
              <a:ext cx="2234598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OUR SOLUTION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24053" y="2700080"/>
              <a:ext cx="4240468" cy="937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2400" dirty="0">
                  <a:latin typeface="Roboto"/>
                  <a:ea typeface="Roboto"/>
                  <a:cs typeface="Roboto"/>
                  <a:sym typeface="Roboto"/>
                </a:rPr>
                <a:t>ML PREPROCESSING CLI</a:t>
              </a:r>
              <a:endParaRPr sz="2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16845" y="2423637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65102" y="25471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 our model do?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9924" cy="596100"/>
            <a:chOff x="3297249" y="1109874"/>
            <a:chExt cx="2659924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3975973" y="120625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Data Description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653473" cy="596100"/>
            <a:chOff x="6033350" y="1109875"/>
            <a:chExt cx="2653473" cy="596100"/>
          </a:xfrm>
        </p:grpSpPr>
        <p:sp>
          <p:nvSpPr>
            <p:cNvPr id="302" name="Google Shape;302;p16"/>
            <p:cNvSpPr txBox="1"/>
            <p:nvPr/>
          </p:nvSpPr>
          <p:spPr>
            <a:xfrm>
              <a:off x="6705623" y="117321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Feature Scaling of the dataset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34601" cy="596100"/>
            <a:chOff x="3297248" y="2589598"/>
            <a:chExt cx="2634601" cy="596100"/>
          </a:xfrm>
        </p:grpSpPr>
        <p:sp>
          <p:nvSpPr>
            <p:cNvPr id="307" name="Google Shape;307;p16"/>
            <p:cNvSpPr txBox="1"/>
            <p:nvPr/>
          </p:nvSpPr>
          <p:spPr>
            <a:xfrm>
              <a:off x="3950649" y="264146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Finding Missing data and Handling NULL values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708744" cy="596100"/>
            <a:chOff x="3297248" y="4055023"/>
            <a:chExt cx="2708744" cy="596100"/>
          </a:xfrm>
        </p:grpSpPr>
        <p:sp>
          <p:nvSpPr>
            <p:cNvPr id="312" name="Google Shape;312;p16"/>
            <p:cNvSpPr txBox="1"/>
            <p:nvPr/>
          </p:nvSpPr>
          <p:spPr>
            <a:xfrm>
              <a:off x="4024792" y="41437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Encoding categorical Data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789681" cy="596100"/>
            <a:chOff x="6033350" y="2616950"/>
            <a:chExt cx="2789681" cy="596100"/>
          </a:xfrm>
        </p:grpSpPr>
        <p:sp>
          <p:nvSpPr>
            <p:cNvPr id="317" name="Google Shape;317;p16"/>
            <p:cNvSpPr txBox="1"/>
            <p:nvPr/>
          </p:nvSpPr>
          <p:spPr>
            <a:xfrm>
              <a:off x="6841831" y="27049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56000"/>
            <a:ext cx="2736102" cy="596100"/>
            <a:chOff x="6033350" y="4056000"/>
            <a:chExt cx="2736102" cy="596100"/>
          </a:xfrm>
        </p:grpSpPr>
        <p:sp>
          <p:nvSpPr>
            <p:cNvPr id="322" name="Google Shape;322;p16"/>
            <p:cNvSpPr txBox="1"/>
            <p:nvPr/>
          </p:nvSpPr>
          <p:spPr>
            <a:xfrm>
              <a:off x="6788252" y="409514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Download the Modified Dataset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F25EBFC-1369-400D-9394-A1FF6EA1E468}"/>
              </a:ext>
            </a:extLst>
          </p:cNvPr>
          <p:cNvSpPr txBox="1"/>
          <p:nvPr/>
        </p:nvSpPr>
        <p:spPr>
          <a:xfrm>
            <a:off x="6750177" y="2490718"/>
            <a:ext cx="2057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Splitting the dataset into Training, Test, Validation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3340811-FF58-4EFD-9C00-F967147C41E5}"/>
              </a:ext>
            </a:extLst>
          </p:cNvPr>
          <p:cNvSpPr/>
          <p:nvPr/>
        </p:nvSpPr>
        <p:spPr>
          <a:xfrm>
            <a:off x="3314700" y="97971"/>
            <a:ext cx="2204357" cy="70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Selecting Target variables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91465-F715-428A-93E8-2C64E02357F1}"/>
              </a:ext>
            </a:extLst>
          </p:cNvPr>
          <p:cNvCxnSpPr>
            <a:cxnSpLocks/>
          </p:cNvCxnSpPr>
          <p:nvPr/>
        </p:nvCxnSpPr>
        <p:spPr>
          <a:xfrm>
            <a:off x="4416879" y="789214"/>
            <a:ext cx="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FF463-B602-45AA-85FE-4DBF2E0269A4}"/>
              </a:ext>
            </a:extLst>
          </p:cNvPr>
          <p:cNvSpPr/>
          <p:nvPr/>
        </p:nvSpPr>
        <p:spPr>
          <a:xfrm>
            <a:off x="3314700" y="985157"/>
            <a:ext cx="2204357" cy="70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Tasks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D46CCB-5763-4B36-9E1B-6C344C8CDF2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16879" y="1692729"/>
            <a:ext cx="0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A7FD42-C7AC-43C7-AF15-7F01968DA271}"/>
              </a:ext>
            </a:extLst>
          </p:cNvPr>
          <p:cNvCxnSpPr/>
          <p:nvPr/>
        </p:nvCxnSpPr>
        <p:spPr>
          <a:xfrm>
            <a:off x="4416879" y="1790700"/>
            <a:ext cx="3992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10EE05-03E0-4970-BE14-01CCF88130A9}"/>
              </a:ext>
            </a:extLst>
          </p:cNvPr>
          <p:cNvCxnSpPr/>
          <p:nvPr/>
        </p:nvCxnSpPr>
        <p:spPr>
          <a:xfrm flipH="1">
            <a:off x="816429" y="1790700"/>
            <a:ext cx="360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60B0C1-352F-4359-AF29-A37982ABA1FB}"/>
              </a:ext>
            </a:extLst>
          </p:cNvPr>
          <p:cNvCxnSpPr/>
          <p:nvPr/>
        </p:nvCxnSpPr>
        <p:spPr>
          <a:xfrm>
            <a:off x="816429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76C88-B439-415F-A1D1-6BFA12B31BAA}"/>
              </a:ext>
            </a:extLst>
          </p:cNvPr>
          <p:cNvCxnSpPr/>
          <p:nvPr/>
        </p:nvCxnSpPr>
        <p:spPr>
          <a:xfrm>
            <a:off x="2710541" y="1796143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3CC3D1-C03A-47E8-85F1-31D0010DC906}"/>
              </a:ext>
            </a:extLst>
          </p:cNvPr>
          <p:cNvCxnSpPr>
            <a:cxnSpLocks/>
          </p:cNvCxnSpPr>
          <p:nvPr/>
        </p:nvCxnSpPr>
        <p:spPr>
          <a:xfrm>
            <a:off x="4572000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36905A-B3FC-4788-903E-D20ED1934B6B}"/>
              </a:ext>
            </a:extLst>
          </p:cNvPr>
          <p:cNvCxnSpPr/>
          <p:nvPr/>
        </p:nvCxnSpPr>
        <p:spPr>
          <a:xfrm>
            <a:off x="6482443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266D9-67AA-43A0-8854-EBFBC05A8FB7}"/>
              </a:ext>
            </a:extLst>
          </p:cNvPr>
          <p:cNvCxnSpPr/>
          <p:nvPr/>
        </p:nvCxnSpPr>
        <p:spPr>
          <a:xfrm>
            <a:off x="8409214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94F13-B0F5-44A5-B201-C94E0CACC83B}"/>
              </a:ext>
            </a:extLst>
          </p:cNvPr>
          <p:cNvSpPr/>
          <p:nvPr/>
        </p:nvSpPr>
        <p:spPr>
          <a:xfrm>
            <a:off x="119743" y="1975757"/>
            <a:ext cx="1611080" cy="451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1E90D1-F78A-4C65-8912-278767D3222D}"/>
              </a:ext>
            </a:extLst>
          </p:cNvPr>
          <p:cNvSpPr/>
          <p:nvPr/>
        </p:nvSpPr>
        <p:spPr>
          <a:xfrm>
            <a:off x="2090068" y="1970314"/>
            <a:ext cx="1518547" cy="451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missing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7A6006-A1F4-4619-92FC-EBF21E83B27F}"/>
              </a:ext>
            </a:extLst>
          </p:cNvPr>
          <p:cNvSpPr/>
          <p:nvPr/>
        </p:nvSpPr>
        <p:spPr>
          <a:xfrm>
            <a:off x="3869872" y="1970314"/>
            <a:ext cx="1556672" cy="451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B5FB47-CDCF-4D69-B854-D7E3A253FA15}"/>
              </a:ext>
            </a:extLst>
          </p:cNvPr>
          <p:cNvSpPr/>
          <p:nvPr/>
        </p:nvSpPr>
        <p:spPr>
          <a:xfrm>
            <a:off x="5910943" y="1970314"/>
            <a:ext cx="1377054" cy="451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3E57E9-77B8-4595-8E9A-7215A35AF6A1}"/>
              </a:ext>
            </a:extLst>
          </p:cNvPr>
          <p:cNvSpPr/>
          <p:nvPr/>
        </p:nvSpPr>
        <p:spPr>
          <a:xfrm>
            <a:off x="7979229" y="1970314"/>
            <a:ext cx="1126667" cy="451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A5F813-56F5-4730-8E21-7A8BEE4CDE32}"/>
              </a:ext>
            </a:extLst>
          </p:cNvPr>
          <p:cNvCxnSpPr>
            <a:cxnSpLocks/>
          </p:cNvCxnSpPr>
          <p:nvPr/>
        </p:nvCxnSpPr>
        <p:spPr>
          <a:xfrm flipH="1">
            <a:off x="919843" y="2427495"/>
            <a:ext cx="10883" cy="2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62E7EC-FF16-45D8-BB2C-67FE7A1175B8}"/>
              </a:ext>
            </a:extLst>
          </p:cNvPr>
          <p:cNvCxnSpPr/>
          <p:nvPr/>
        </p:nvCxnSpPr>
        <p:spPr>
          <a:xfrm>
            <a:off x="930726" y="2667000"/>
            <a:ext cx="2095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C0CFAC-C0A2-4552-A981-1F47F95B723F}"/>
              </a:ext>
            </a:extLst>
          </p:cNvPr>
          <p:cNvCxnSpPr/>
          <p:nvPr/>
        </p:nvCxnSpPr>
        <p:spPr>
          <a:xfrm flipH="1">
            <a:off x="168729" y="2667000"/>
            <a:ext cx="761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C34B57-A049-480A-AE05-DA261A07B0D2}"/>
              </a:ext>
            </a:extLst>
          </p:cNvPr>
          <p:cNvCxnSpPr/>
          <p:nvPr/>
        </p:nvCxnSpPr>
        <p:spPr>
          <a:xfrm>
            <a:off x="168729" y="266700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F3EBA2C-56BE-4752-84FB-F49642AA9C1F}"/>
              </a:ext>
            </a:extLst>
          </p:cNvPr>
          <p:cNvSpPr/>
          <p:nvPr/>
        </p:nvSpPr>
        <p:spPr>
          <a:xfrm>
            <a:off x="48986" y="2966357"/>
            <a:ext cx="1273628" cy="576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Describe specific column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C52CB0F-7726-4A94-8D65-9F4241543635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231571" y="2667000"/>
            <a:ext cx="0" cy="29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CAEC85F-BA48-49CB-9259-759B0EF21C3B}"/>
              </a:ext>
            </a:extLst>
          </p:cNvPr>
          <p:cNvSpPr/>
          <p:nvPr/>
        </p:nvSpPr>
        <p:spPr>
          <a:xfrm>
            <a:off x="1594757" y="2966356"/>
            <a:ext cx="1273628" cy="576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Properties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B4EFA40-9BA5-4818-8CAC-863E58304256}"/>
              </a:ext>
            </a:extLst>
          </p:cNvPr>
          <p:cNvCxnSpPr/>
          <p:nvPr/>
        </p:nvCxnSpPr>
        <p:spPr>
          <a:xfrm>
            <a:off x="3026229" y="2667000"/>
            <a:ext cx="446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79C2BA7-1B0D-44A0-A1F5-68768D861FD3}"/>
              </a:ext>
            </a:extLst>
          </p:cNvPr>
          <p:cNvCxnSpPr/>
          <p:nvPr/>
        </p:nvCxnSpPr>
        <p:spPr>
          <a:xfrm>
            <a:off x="3472543" y="2667000"/>
            <a:ext cx="0" cy="29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5F629B2-1F46-49F0-B227-CF3DEC1DB16C}"/>
              </a:ext>
            </a:extLst>
          </p:cNvPr>
          <p:cNvSpPr/>
          <p:nvPr/>
        </p:nvSpPr>
        <p:spPr>
          <a:xfrm>
            <a:off x="3102429" y="2966356"/>
            <a:ext cx="1230082" cy="576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</a:p>
        </p:txBody>
      </p:sp>
    </p:spTree>
    <p:extLst>
      <p:ext uri="{BB962C8B-B14F-4D97-AF65-F5344CB8AC3E}">
        <p14:creationId xmlns:p14="http://schemas.microsoft.com/office/powerpoint/2010/main" val="2140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3340811-FF58-4EFD-9C00-F967147C41E5}"/>
              </a:ext>
            </a:extLst>
          </p:cNvPr>
          <p:cNvSpPr/>
          <p:nvPr/>
        </p:nvSpPr>
        <p:spPr>
          <a:xfrm>
            <a:off x="3314700" y="97971"/>
            <a:ext cx="2204357" cy="70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Selecting Target variables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91465-F715-428A-93E8-2C64E02357F1}"/>
              </a:ext>
            </a:extLst>
          </p:cNvPr>
          <p:cNvCxnSpPr>
            <a:cxnSpLocks/>
          </p:cNvCxnSpPr>
          <p:nvPr/>
        </p:nvCxnSpPr>
        <p:spPr>
          <a:xfrm>
            <a:off x="4416879" y="789214"/>
            <a:ext cx="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FF463-B602-45AA-85FE-4DBF2E0269A4}"/>
              </a:ext>
            </a:extLst>
          </p:cNvPr>
          <p:cNvSpPr/>
          <p:nvPr/>
        </p:nvSpPr>
        <p:spPr>
          <a:xfrm>
            <a:off x="3314700" y="985157"/>
            <a:ext cx="2204357" cy="70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Tasks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D46CCB-5763-4B36-9E1B-6C344C8CDF2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16879" y="1692729"/>
            <a:ext cx="0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A7FD42-C7AC-43C7-AF15-7F01968DA271}"/>
              </a:ext>
            </a:extLst>
          </p:cNvPr>
          <p:cNvCxnSpPr/>
          <p:nvPr/>
        </p:nvCxnSpPr>
        <p:spPr>
          <a:xfrm>
            <a:off x="4416879" y="1790700"/>
            <a:ext cx="3992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10EE05-03E0-4970-BE14-01CCF88130A9}"/>
              </a:ext>
            </a:extLst>
          </p:cNvPr>
          <p:cNvCxnSpPr/>
          <p:nvPr/>
        </p:nvCxnSpPr>
        <p:spPr>
          <a:xfrm flipH="1">
            <a:off x="816429" y="1790700"/>
            <a:ext cx="360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60B0C1-352F-4359-AF29-A37982ABA1FB}"/>
              </a:ext>
            </a:extLst>
          </p:cNvPr>
          <p:cNvCxnSpPr/>
          <p:nvPr/>
        </p:nvCxnSpPr>
        <p:spPr>
          <a:xfrm>
            <a:off x="816429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76C88-B439-415F-A1D1-6BFA12B31BAA}"/>
              </a:ext>
            </a:extLst>
          </p:cNvPr>
          <p:cNvCxnSpPr/>
          <p:nvPr/>
        </p:nvCxnSpPr>
        <p:spPr>
          <a:xfrm>
            <a:off x="2710541" y="1796143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3CC3D1-C03A-47E8-85F1-31D0010DC906}"/>
              </a:ext>
            </a:extLst>
          </p:cNvPr>
          <p:cNvCxnSpPr>
            <a:cxnSpLocks/>
          </p:cNvCxnSpPr>
          <p:nvPr/>
        </p:nvCxnSpPr>
        <p:spPr>
          <a:xfrm>
            <a:off x="4572000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36905A-B3FC-4788-903E-D20ED1934B6B}"/>
              </a:ext>
            </a:extLst>
          </p:cNvPr>
          <p:cNvCxnSpPr/>
          <p:nvPr/>
        </p:nvCxnSpPr>
        <p:spPr>
          <a:xfrm>
            <a:off x="6482443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266D9-67AA-43A0-8854-EBFBC05A8FB7}"/>
              </a:ext>
            </a:extLst>
          </p:cNvPr>
          <p:cNvCxnSpPr/>
          <p:nvPr/>
        </p:nvCxnSpPr>
        <p:spPr>
          <a:xfrm>
            <a:off x="8409214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94F13-B0F5-44A5-B201-C94E0CACC83B}"/>
              </a:ext>
            </a:extLst>
          </p:cNvPr>
          <p:cNvSpPr/>
          <p:nvPr/>
        </p:nvSpPr>
        <p:spPr>
          <a:xfrm>
            <a:off x="119743" y="1975757"/>
            <a:ext cx="1611080" cy="451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1E90D1-F78A-4C65-8912-278767D3222D}"/>
              </a:ext>
            </a:extLst>
          </p:cNvPr>
          <p:cNvSpPr/>
          <p:nvPr/>
        </p:nvSpPr>
        <p:spPr>
          <a:xfrm>
            <a:off x="2090068" y="1970314"/>
            <a:ext cx="1518547" cy="451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missing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7A6006-A1F4-4619-92FC-EBF21E83B27F}"/>
              </a:ext>
            </a:extLst>
          </p:cNvPr>
          <p:cNvSpPr/>
          <p:nvPr/>
        </p:nvSpPr>
        <p:spPr>
          <a:xfrm>
            <a:off x="3869872" y="1970314"/>
            <a:ext cx="1556672" cy="451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B5FB47-CDCF-4D69-B854-D7E3A253FA15}"/>
              </a:ext>
            </a:extLst>
          </p:cNvPr>
          <p:cNvSpPr/>
          <p:nvPr/>
        </p:nvSpPr>
        <p:spPr>
          <a:xfrm>
            <a:off x="5910943" y="1970314"/>
            <a:ext cx="1377054" cy="451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3E57E9-77B8-4595-8E9A-7215A35AF6A1}"/>
              </a:ext>
            </a:extLst>
          </p:cNvPr>
          <p:cNvSpPr/>
          <p:nvPr/>
        </p:nvSpPr>
        <p:spPr>
          <a:xfrm>
            <a:off x="7979229" y="1970314"/>
            <a:ext cx="1126667" cy="451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ABD430-5E5D-462E-861F-92AF4D690140}"/>
              </a:ext>
            </a:extLst>
          </p:cNvPr>
          <p:cNvCxnSpPr>
            <a:stCxn id="60" idx="2"/>
          </p:cNvCxnSpPr>
          <p:nvPr/>
        </p:nvCxnSpPr>
        <p:spPr>
          <a:xfrm>
            <a:off x="2849342" y="2421962"/>
            <a:ext cx="13601" cy="123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FCCDBCF-B707-4CC8-BA8F-E7985870B0FF}"/>
              </a:ext>
            </a:extLst>
          </p:cNvPr>
          <p:cNvCxnSpPr/>
          <p:nvPr/>
        </p:nvCxnSpPr>
        <p:spPr>
          <a:xfrm flipH="1">
            <a:off x="1847856" y="3657600"/>
            <a:ext cx="1001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C9FDD9-53E1-4F55-B8EB-B09C43D43686}"/>
              </a:ext>
            </a:extLst>
          </p:cNvPr>
          <p:cNvCxnSpPr/>
          <p:nvPr/>
        </p:nvCxnSpPr>
        <p:spPr>
          <a:xfrm>
            <a:off x="2862943" y="3657600"/>
            <a:ext cx="4218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4E79D0-F557-4F98-89BC-0D2B767899E8}"/>
              </a:ext>
            </a:extLst>
          </p:cNvPr>
          <p:cNvCxnSpPr/>
          <p:nvPr/>
        </p:nvCxnSpPr>
        <p:spPr>
          <a:xfrm>
            <a:off x="1861457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2530D48-0D64-487F-AF04-1E241A5D3A8B}"/>
              </a:ext>
            </a:extLst>
          </p:cNvPr>
          <p:cNvSpPr/>
          <p:nvPr/>
        </p:nvSpPr>
        <p:spPr>
          <a:xfrm>
            <a:off x="1551214" y="4288970"/>
            <a:ext cx="1240969" cy="57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number of values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3664E9-D041-4CA3-9802-734C0369387C}"/>
              </a:ext>
            </a:extLst>
          </p:cNvPr>
          <p:cNvCxnSpPr/>
          <p:nvPr/>
        </p:nvCxnSpPr>
        <p:spPr>
          <a:xfrm>
            <a:off x="3390900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25723C3-9BC7-42E7-B2A3-70D98402567A}"/>
              </a:ext>
            </a:extLst>
          </p:cNvPr>
          <p:cNvSpPr/>
          <p:nvPr/>
        </p:nvSpPr>
        <p:spPr>
          <a:xfrm>
            <a:off x="2971800" y="4288970"/>
            <a:ext cx="1099457" cy="571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Remove columns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485D5-F66B-479B-A2F1-8CF7DDAFC371}"/>
              </a:ext>
            </a:extLst>
          </p:cNvPr>
          <p:cNvCxnSpPr/>
          <p:nvPr/>
        </p:nvCxnSpPr>
        <p:spPr>
          <a:xfrm>
            <a:off x="4572000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BB471C0-73B8-4F2A-A2BB-0334248C9427}"/>
              </a:ext>
            </a:extLst>
          </p:cNvPr>
          <p:cNvSpPr/>
          <p:nvPr/>
        </p:nvSpPr>
        <p:spPr>
          <a:xfrm>
            <a:off x="4196444" y="4288970"/>
            <a:ext cx="1170214" cy="571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Fill null values(mean</a:t>
            </a:r>
            <a:r>
              <a:rPr lang="en-IN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67F164-9D96-43FE-89F0-8F5317FF43E7}"/>
              </a:ext>
            </a:extLst>
          </p:cNvPr>
          <p:cNvCxnSpPr/>
          <p:nvPr/>
        </p:nvCxnSpPr>
        <p:spPr>
          <a:xfrm>
            <a:off x="5910943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7145C99-D14D-4C44-8305-697817789BEF}"/>
              </a:ext>
            </a:extLst>
          </p:cNvPr>
          <p:cNvSpPr/>
          <p:nvPr/>
        </p:nvSpPr>
        <p:spPr>
          <a:xfrm>
            <a:off x="5426544" y="4288970"/>
            <a:ext cx="1208299" cy="571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Fill null values</a:t>
            </a:r>
          </a:p>
          <a:p>
            <a:pPr algn="ctr"/>
            <a:r>
              <a:rPr lang="en-IN" sz="1200" dirty="0"/>
              <a:t>(median)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A2225F-AD12-426D-8485-EA058C9C012D}"/>
              </a:ext>
            </a:extLst>
          </p:cNvPr>
          <p:cNvCxnSpPr/>
          <p:nvPr/>
        </p:nvCxnSpPr>
        <p:spPr>
          <a:xfrm>
            <a:off x="7081157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9426EB-37D6-4DF8-95B7-8B3DED57D851}"/>
              </a:ext>
            </a:extLst>
          </p:cNvPr>
          <p:cNvSpPr/>
          <p:nvPr/>
        </p:nvSpPr>
        <p:spPr>
          <a:xfrm>
            <a:off x="6787243" y="4288970"/>
            <a:ext cx="1045003" cy="57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Fill null values</a:t>
            </a:r>
          </a:p>
          <a:p>
            <a:pPr algn="ctr"/>
            <a:r>
              <a:rPr lang="en-IN" sz="1200" dirty="0"/>
              <a:t>(mode)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47BC10-AB9D-4D3E-AB21-E7E35170BB05}"/>
              </a:ext>
            </a:extLst>
          </p:cNvPr>
          <p:cNvCxnSpPr/>
          <p:nvPr/>
        </p:nvCxnSpPr>
        <p:spPr>
          <a:xfrm>
            <a:off x="7081157" y="3657600"/>
            <a:ext cx="1415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48DABA5-EA48-4E36-B028-3079FCD9CA40}"/>
              </a:ext>
            </a:extLst>
          </p:cNvPr>
          <p:cNvCxnSpPr/>
          <p:nvPr/>
        </p:nvCxnSpPr>
        <p:spPr>
          <a:xfrm>
            <a:off x="8496300" y="3657600"/>
            <a:ext cx="0" cy="6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8BA017-558B-459E-A2E7-3F73FB40A2E9}"/>
              </a:ext>
            </a:extLst>
          </p:cNvPr>
          <p:cNvSpPr/>
          <p:nvPr/>
        </p:nvSpPr>
        <p:spPr>
          <a:xfrm>
            <a:off x="8060871" y="4288970"/>
            <a:ext cx="1044999" cy="571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</a:p>
        </p:txBody>
      </p:sp>
    </p:spTree>
    <p:extLst>
      <p:ext uri="{BB962C8B-B14F-4D97-AF65-F5344CB8AC3E}">
        <p14:creationId xmlns:p14="http://schemas.microsoft.com/office/powerpoint/2010/main" val="129939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3340811-FF58-4EFD-9C00-F967147C41E5}"/>
              </a:ext>
            </a:extLst>
          </p:cNvPr>
          <p:cNvSpPr/>
          <p:nvPr/>
        </p:nvSpPr>
        <p:spPr>
          <a:xfrm>
            <a:off x="3314700" y="97971"/>
            <a:ext cx="2204357" cy="70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Selecting Target variables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91465-F715-428A-93E8-2C64E02357F1}"/>
              </a:ext>
            </a:extLst>
          </p:cNvPr>
          <p:cNvCxnSpPr>
            <a:cxnSpLocks/>
          </p:cNvCxnSpPr>
          <p:nvPr/>
        </p:nvCxnSpPr>
        <p:spPr>
          <a:xfrm>
            <a:off x="4416879" y="789214"/>
            <a:ext cx="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FF463-B602-45AA-85FE-4DBF2E0269A4}"/>
              </a:ext>
            </a:extLst>
          </p:cNvPr>
          <p:cNvSpPr/>
          <p:nvPr/>
        </p:nvSpPr>
        <p:spPr>
          <a:xfrm>
            <a:off x="3314700" y="985157"/>
            <a:ext cx="2204357" cy="70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Tasks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D46CCB-5763-4B36-9E1B-6C344C8CDF2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16879" y="1692729"/>
            <a:ext cx="0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A7FD42-C7AC-43C7-AF15-7F01968DA271}"/>
              </a:ext>
            </a:extLst>
          </p:cNvPr>
          <p:cNvCxnSpPr/>
          <p:nvPr/>
        </p:nvCxnSpPr>
        <p:spPr>
          <a:xfrm>
            <a:off x="4416879" y="1790700"/>
            <a:ext cx="3992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10EE05-03E0-4970-BE14-01CCF88130A9}"/>
              </a:ext>
            </a:extLst>
          </p:cNvPr>
          <p:cNvCxnSpPr/>
          <p:nvPr/>
        </p:nvCxnSpPr>
        <p:spPr>
          <a:xfrm flipH="1">
            <a:off x="816429" y="1790700"/>
            <a:ext cx="360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60B0C1-352F-4359-AF29-A37982ABA1FB}"/>
              </a:ext>
            </a:extLst>
          </p:cNvPr>
          <p:cNvCxnSpPr/>
          <p:nvPr/>
        </p:nvCxnSpPr>
        <p:spPr>
          <a:xfrm>
            <a:off x="816429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76C88-B439-415F-A1D1-6BFA12B31BAA}"/>
              </a:ext>
            </a:extLst>
          </p:cNvPr>
          <p:cNvCxnSpPr/>
          <p:nvPr/>
        </p:nvCxnSpPr>
        <p:spPr>
          <a:xfrm>
            <a:off x="2710541" y="1796143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3CC3D1-C03A-47E8-85F1-31D0010DC906}"/>
              </a:ext>
            </a:extLst>
          </p:cNvPr>
          <p:cNvCxnSpPr>
            <a:cxnSpLocks/>
          </p:cNvCxnSpPr>
          <p:nvPr/>
        </p:nvCxnSpPr>
        <p:spPr>
          <a:xfrm>
            <a:off x="4572000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36905A-B3FC-4788-903E-D20ED1934B6B}"/>
              </a:ext>
            </a:extLst>
          </p:cNvPr>
          <p:cNvCxnSpPr/>
          <p:nvPr/>
        </p:nvCxnSpPr>
        <p:spPr>
          <a:xfrm>
            <a:off x="6482443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266D9-67AA-43A0-8854-EBFBC05A8FB7}"/>
              </a:ext>
            </a:extLst>
          </p:cNvPr>
          <p:cNvCxnSpPr/>
          <p:nvPr/>
        </p:nvCxnSpPr>
        <p:spPr>
          <a:xfrm>
            <a:off x="8409214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94F13-B0F5-44A5-B201-C94E0CACC83B}"/>
              </a:ext>
            </a:extLst>
          </p:cNvPr>
          <p:cNvSpPr/>
          <p:nvPr/>
        </p:nvSpPr>
        <p:spPr>
          <a:xfrm>
            <a:off x="119743" y="1975757"/>
            <a:ext cx="1611080" cy="451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1E90D1-F78A-4C65-8912-278767D3222D}"/>
              </a:ext>
            </a:extLst>
          </p:cNvPr>
          <p:cNvSpPr/>
          <p:nvPr/>
        </p:nvSpPr>
        <p:spPr>
          <a:xfrm>
            <a:off x="2090068" y="1970314"/>
            <a:ext cx="1518547" cy="451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missing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7A6006-A1F4-4619-92FC-EBF21E83B27F}"/>
              </a:ext>
            </a:extLst>
          </p:cNvPr>
          <p:cNvSpPr/>
          <p:nvPr/>
        </p:nvSpPr>
        <p:spPr>
          <a:xfrm>
            <a:off x="3869872" y="1970314"/>
            <a:ext cx="1556672" cy="451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B5FB47-CDCF-4D69-B854-D7E3A253FA15}"/>
              </a:ext>
            </a:extLst>
          </p:cNvPr>
          <p:cNvSpPr/>
          <p:nvPr/>
        </p:nvSpPr>
        <p:spPr>
          <a:xfrm>
            <a:off x="5910943" y="1970314"/>
            <a:ext cx="1377054" cy="451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3E57E9-77B8-4595-8E9A-7215A35AF6A1}"/>
              </a:ext>
            </a:extLst>
          </p:cNvPr>
          <p:cNvSpPr/>
          <p:nvPr/>
        </p:nvSpPr>
        <p:spPr>
          <a:xfrm>
            <a:off x="7979229" y="1970314"/>
            <a:ext cx="1126667" cy="451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273A32-25CD-4529-804D-8E8BE4C43508}"/>
              </a:ext>
            </a:extLst>
          </p:cNvPr>
          <p:cNvCxnSpPr>
            <a:stCxn id="61" idx="2"/>
          </p:cNvCxnSpPr>
          <p:nvPr/>
        </p:nvCxnSpPr>
        <p:spPr>
          <a:xfrm flipH="1">
            <a:off x="4648200" y="2421870"/>
            <a:ext cx="8" cy="41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2A24F7-9989-4198-A1A2-751E0053C8C4}"/>
              </a:ext>
            </a:extLst>
          </p:cNvPr>
          <p:cNvCxnSpPr>
            <a:cxnSpLocks/>
          </p:cNvCxnSpPr>
          <p:nvPr/>
        </p:nvCxnSpPr>
        <p:spPr>
          <a:xfrm flipH="1">
            <a:off x="2999014" y="2835729"/>
            <a:ext cx="16491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D872D-725E-4457-B8E3-C5D16C3F8C52}"/>
              </a:ext>
            </a:extLst>
          </p:cNvPr>
          <p:cNvCxnSpPr/>
          <p:nvPr/>
        </p:nvCxnSpPr>
        <p:spPr>
          <a:xfrm>
            <a:off x="4648200" y="2835729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A548A-CCEC-4DD2-AA67-4035770AA2A5}"/>
              </a:ext>
            </a:extLst>
          </p:cNvPr>
          <p:cNvCxnSpPr/>
          <p:nvPr/>
        </p:nvCxnSpPr>
        <p:spPr>
          <a:xfrm>
            <a:off x="2999014" y="283572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032C7-EB48-4129-AA8B-1F773991244A}"/>
              </a:ext>
            </a:extLst>
          </p:cNvPr>
          <p:cNvCxnSpPr/>
          <p:nvPr/>
        </p:nvCxnSpPr>
        <p:spPr>
          <a:xfrm>
            <a:off x="4648200" y="283572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4BFCC2-D2D9-4D26-B00C-085E14A2D96B}"/>
              </a:ext>
            </a:extLst>
          </p:cNvPr>
          <p:cNvCxnSpPr/>
          <p:nvPr/>
        </p:nvCxnSpPr>
        <p:spPr>
          <a:xfrm>
            <a:off x="6172200" y="283572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0CCA4-DBAE-453A-8912-DF109E9F2E60}"/>
              </a:ext>
            </a:extLst>
          </p:cNvPr>
          <p:cNvSpPr/>
          <p:nvPr/>
        </p:nvSpPr>
        <p:spPr>
          <a:xfrm>
            <a:off x="2530929" y="3064329"/>
            <a:ext cx="1268180" cy="566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categorical 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569FD-DBC5-44C1-B38B-BA6D1C6E56B1}"/>
              </a:ext>
            </a:extLst>
          </p:cNvPr>
          <p:cNvSpPr/>
          <p:nvPr/>
        </p:nvSpPr>
        <p:spPr>
          <a:xfrm>
            <a:off x="4120243" y="3064329"/>
            <a:ext cx="1202852" cy="566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Performing One Hot Encoding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E8158E-0E52-40C6-987A-352EAD5EE6F4}"/>
              </a:ext>
            </a:extLst>
          </p:cNvPr>
          <p:cNvSpPr/>
          <p:nvPr/>
        </p:nvSpPr>
        <p:spPr>
          <a:xfrm>
            <a:off x="5644243" y="3064329"/>
            <a:ext cx="1153884" cy="60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</a:p>
        </p:txBody>
      </p:sp>
    </p:spTree>
    <p:extLst>
      <p:ext uri="{BB962C8B-B14F-4D97-AF65-F5344CB8AC3E}">
        <p14:creationId xmlns:p14="http://schemas.microsoft.com/office/powerpoint/2010/main" val="15222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3340811-FF58-4EFD-9C00-F967147C41E5}"/>
              </a:ext>
            </a:extLst>
          </p:cNvPr>
          <p:cNvSpPr/>
          <p:nvPr/>
        </p:nvSpPr>
        <p:spPr>
          <a:xfrm>
            <a:off x="3314700" y="97971"/>
            <a:ext cx="2204357" cy="70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Selecting Target variables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91465-F715-428A-93E8-2C64E02357F1}"/>
              </a:ext>
            </a:extLst>
          </p:cNvPr>
          <p:cNvCxnSpPr>
            <a:cxnSpLocks/>
          </p:cNvCxnSpPr>
          <p:nvPr/>
        </p:nvCxnSpPr>
        <p:spPr>
          <a:xfrm>
            <a:off x="4416879" y="789214"/>
            <a:ext cx="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FF463-B602-45AA-85FE-4DBF2E0269A4}"/>
              </a:ext>
            </a:extLst>
          </p:cNvPr>
          <p:cNvSpPr/>
          <p:nvPr/>
        </p:nvSpPr>
        <p:spPr>
          <a:xfrm>
            <a:off x="3314700" y="985157"/>
            <a:ext cx="2204357" cy="707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Tasks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D46CCB-5763-4B36-9E1B-6C344C8CDF2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16879" y="1692729"/>
            <a:ext cx="0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A7FD42-C7AC-43C7-AF15-7F01968DA271}"/>
              </a:ext>
            </a:extLst>
          </p:cNvPr>
          <p:cNvCxnSpPr/>
          <p:nvPr/>
        </p:nvCxnSpPr>
        <p:spPr>
          <a:xfrm>
            <a:off x="4416879" y="1790700"/>
            <a:ext cx="3992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10EE05-03E0-4970-BE14-01CCF88130A9}"/>
              </a:ext>
            </a:extLst>
          </p:cNvPr>
          <p:cNvCxnSpPr/>
          <p:nvPr/>
        </p:nvCxnSpPr>
        <p:spPr>
          <a:xfrm flipH="1">
            <a:off x="816429" y="1790700"/>
            <a:ext cx="360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60B0C1-352F-4359-AF29-A37982ABA1FB}"/>
              </a:ext>
            </a:extLst>
          </p:cNvPr>
          <p:cNvCxnSpPr/>
          <p:nvPr/>
        </p:nvCxnSpPr>
        <p:spPr>
          <a:xfrm>
            <a:off x="816429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76C88-B439-415F-A1D1-6BFA12B31BAA}"/>
              </a:ext>
            </a:extLst>
          </p:cNvPr>
          <p:cNvCxnSpPr/>
          <p:nvPr/>
        </p:nvCxnSpPr>
        <p:spPr>
          <a:xfrm>
            <a:off x="2710541" y="1796143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3CC3D1-C03A-47E8-85F1-31D0010DC906}"/>
              </a:ext>
            </a:extLst>
          </p:cNvPr>
          <p:cNvCxnSpPr>
            <a:cxnSpLocks/>
          </p:cNvCxnSpPr>
          <p:nvPr/>
        </p:nvCxnSpPr>
        <p:spPr>
          <a:xfrm>
            <a:off x="4572000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36905A-B3FC-4788-903E-D20ED1934B6B}"/>
              </a:ext>
            </a:extLst>
          </p:cNvPr>
          <p:cNvCxnSpPr/>
          <p:nvPr/>
        </p:nvCxnSpPr>
        <p:spPr>
          <a:xfrm>
            <a:off x="6482443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266D9-67AA-43A0-8854-EBFBC05A8FB7}"/>
              </a:ext>
            </a:extLst>
          </p:cNvPr>
          <p:cNvCxnSpPr/>
          <p:nvPr/>
        </p:nvCxnSpPr>
        <p:spPr>
          <a:xfrm>
            <a:off x="8409214" y="1790700"/>
            <a:ext cx="0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94F13-B0F5-44A5-B201-C94E0CACC83B}"/>
              </a:ext>
            </a:extLst>
          </p:cNvPr>
          <p:cNvSpPr/>
          <p:nvPr/>
        </p:nvSpPr>
        <p:spPr>
          <a:xfrm>
            <a:off x="119743" y="1975757"/>
            <a:ext cx="1611080" cy="451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1E90D1-F78A-4C65-8912-278767D3222D}"/>
              </a:ext>
            </a:extLst>
          </p:cNvPr>
          <p:cNvSpPr/>
          <p:nvPr/>
        </p:nvSpPr>
        <p:spPr>
          <a:xfrm>
            <a:off x="2090068" y="1970314"/>
            <a:ext cx="1518547" cy="451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missing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7A6006-A1F4-4619-92FC-EBF21E83B27F}"/>
              </a:ext>
            </a:extLst>
          </p:cNvPr>
          <p:cNvSpPr/>
          <p:nvPr/>
        </p:nvSpPr>
        <p:spPr>
          <a:xfrm>
            <a:off x="3869872" y="1970314"/>
            <a:ext cx="1556672" cy="451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B5FB47-CDCF-4D69-B854-D7E3A253FA15}"/>
              </a:ext>
            </a:extLst>
          </p:cNvPr>
          <p:cNvSpPr/>
          <p:nvPr/>
        </p:nvSpPr>
        <p:spPr>
          <a:xfrm>
            <a:off x="5910943" y="1970314"/>
            <a:ext cx="1377054" cy="451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3E57E9-77B8-4595-8E9A-7215A35AF6A1}"/>
              </a:ext>
            </a:extLst>
          </p:cNvPr>
          <p:cNvSpPr/>
          <p:nvPr/>
        </p:nvSpPr>
        <p:spPr>
          <a:xfrm>
            <a:off x="7859497" y="1970314"/>
            <a:ext cx="1246399" cy="451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 the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79B711-1A3E-4848-88AE-03BC0291C01A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599470" y="2421792"/>
            <a:ext cx="0" cy="29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128F06-1934-4D0A-AF2B-89F4D3CA6414}"/>
              </a:ext>
            </a:extLst>
          </p:cNvPr>
          <p:cNvCxnSpPr>
            <a:cxnSpLocks/>
          </p:cNvCxnSpPr>
          <p:nvPr/>
        </p:nvCxnSpPr>
        <p:spPr>
          <a:xfrm flipH="1" flipV="1">
            <a:off x="2356757" y="2721539"/>
            <a:ext cx="4242713" cy="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30CFBA-7102-454E-88F3-A5CC61517FF9}"/>
              </a:ext>
            </a:extLst>
          </p:cNvPr>
          <p:cNvCxnSpPr/>
          <p:nvPr/>
        </p:nvCxnSpPr>
        <p:spPr>
          <a:xfrm>
            <a:off x="6599470" y="2721539"/>
            <a:ext cx="1613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172E20-E49B-45D4-AE0B-E3C3A4D99E3B}"/>
              </a:ext>
            </a:extLst>
          </p:cNvPr>
          <p:cNvCxnSpPr/>
          <p:nvPr/>
        </p:nvCxnSpPr>
        <p:spPr>
          <a:xfrm>
            <a:off x="2356757" y="2721539"/>
            <a:ext cx="0" cy="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1FD4F-E294-4BE4-B5CC-F7040229AEA4}"/>
              </a:ext>
            </a:extLst>
          </p:cNvPr>
          <p:cNvSpPr/>
          <p:nvPr/>
        </p:nvSpPr>
        <p:spPr>
          <a:xfrm>
            <a:off x="1839686" y="3009900"/>
            <a:ext cx="1338910" cy="451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Perform Normalisation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FA638-D498-430D-8DAA-7A428940CC1A}"/>
              </a:ext>
            </a:extLst>
          </p:cNvPr>
          <p:cNvCxnSpPr/>
          <p:nvPr/>
        </p:nvCxnSpPr>
        <p:spPr>
          <a:xfrm>
            <a:off x="5078186" y="2721539"/>
            <a:ext cx="0" cy="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33F18F7-5359-41EA-8898-A36625CA1A28}"/>
              </a:ext>
            </a:extLst>
          </p:cNvPr>
          <p:cNvSpPr/>
          <p:nvPr/>
        </p:nvSpPr>
        <p:spPr>
          <a:xfrm>
            <a:off x="4512129" y="3009900"/>
            <a:ext cx="1398814" cy="448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Perform Standardisation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F21D7-7293-485C-9F04-3A9B33A12D92}"/>
              </a:ext>
            </a:extLst>
          </p:cNvPr>
          <p:cNvCxnSpPr/>
          <p:nvPr/>
        </p:nvCxnSpPr>
        <p:spPr>
          <a:xfrm>
            <a:off x="8213271" y="2721539"/>
            <a:ext cx="0" cy="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5047E-3FF3-46AE-9618-3C87E40956F4}"/>
              </a:ext>
            </a:extLst>
          </p:cNvPr>
          <p:cNvSpPr/>
          <p:nvPr/>
        </p:nvSpPr>
        <p:spPr>
          <a:xfrm>
            <a:off x="7549254" y="2995616"/>
            <a:ext cx="1246399" cy="448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  <a:r>
              <a:rPr lang="en-IN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8792D-11DD-4F3B-BF4A-2DB409A2D4C2}"/>
              </a:ext>
            </a:extLst>
          </p:cNvPr>
          <p:cNvCxnSpPr>
            <a:stCxn id="21" idx="2"/>
          </p:cNvCxnSpPr>
          <p:nvPr/>
        </p:nvCxnSpPr>
        <p:spPr>
          <a:xfrm>
            <a:off x="2509141" y="3461038"/>
            <a:ext cx="0" cy="2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0E228F-AA90-4602-BC31-010A610BACE0}"/>
              </a:ext>
            </a:extLst>
          </p:cNvPr>
          <p:cNvCxnSpPr/>
          <p:nvPr/>
        </p:nvCxnSpPr>
        <p:spPr>
          <a:xfrm flipH="1">
            <a:off x="772886" y="3690257"/>
            <a:ext cx="1736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8DA12-C4D5-450D-850F-D1215468B23A}"/>
              </a:ext>
            </a:extLst>
          </p:cNvPr>
          <p:cNvCxnSpPr/>
          <p:nvPr/>
        </p:nvCxnSpPr>
        <p:spPr>
          <a:xfrm>
            <a:off x="2509141" y="3690257"/>
            <a:ext cx="1235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B9582F-CF0F-4E67-B6CC-7A770D597655}"/>
              </a:ext>
            </a:extLst>
          </p:cNvPr>
          <p:cNvCxnSpPr/>
          <p:nvPr/>
        </p:nvCxnSpPr>
        <p:spPr>
          <a:xfrm>
            <a:off x="772886" y="3690257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938A5E-2A6D-49A3-99F3-DCB19DBCEBB9}"/>
              </a:ext>
            </a:extLst>
          </p:cNvPr>
          <p:cNvCxnSpPr/>
          <p:nvPr/>
        </p:nvCxnSpPr>
        <p:spPr>
          <a:xfrm>
            <a:off x="2356757" y="3690257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E4D3A0-2124-4F76-B8BA-C06AEE29F7AC}"/>
              </a:ext>
            </a:extLst>
          </p:cNvPr>
          <p:cNvCxnSpPr/>
          <p:nvPr/>
        </p:nvCxnSpPr>
        <p:spPr>
          <a:xfrm>
            <a:off x="3744686" y="3690257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3C924-1301-4CA2-834F-3AAAFFE5C85D}"/>
              </a:ext>
            </a:extLst>
          </p:cNvPr>
          <p:cNvSpPr/>
          <p:nvPr/>
        </p:nvSpPr>
        <p:spPr>
          <a:xfrm>
            <a:off x="119743" y="3940629"/>
            <a:ext cx="1338939" cy="489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Normalise a specific column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A6CB3B-9534-4138-8A64-15462E04AC52}"/>
              </a:ext>
            </a:extLst>
          </p:cNvPr>
          <p:cNvSpPr/>
          <p:nvPr/>
        </p:nvSpPr>
        <p:spPr>
          <a:xfrm>
            <a:off x="1730823" y="3940629"/>
            <a:ext cx="1235537" cy="48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Normalise whole dataset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9AAAC-E632-416C-9C46-CE89F41A8C5E}"/>
              </a:ext>
            </a:extLst>
          </p:cNvPr>
          <p:cNvSpPr/>
          <p:nvPr/>
        </p:nvSpPr>
        <p:spPr>
          <a:xfrm>
            <a:off x="3216729" y="3940629"/>
            <a:ext cx="1121224" cy="48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DD06C8-36C6-40E8-9388-8BBF4F8F2D74}"/>
              </a:ext>
            </a:extLst>
          </p:cNvPr>
          <p:cNvCxnSpPr/>
          <p:nvPr/>
        </p:nvCxnSpPr>
        <p:spPr>
          <a:xfrm>
            <a:off x="6297375" y="3631559"/>
            <a:ext cx="0" cy="2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DA43FCF-8DAB-4DEC-87FF-A22836802924}"/>
              </a:ext>
            </a:extLst>
          </p:cNvPr>
          <p:cNvCxnSpPr/>
          <p:nvPr/>
        </p:nvCxnSpPr>
        <p:spPr>
          <a:xfrm flipH="1">
            <a:off x="4561120" y="3860778"/>
            <a:ext cx="1736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ECA92B-F9C5-4E8B-B563-696953B51293}"/>
              </a:ext>
            </a:extLst>
          </p:cNvPr>
          <p:cNvCxnSpPr/>
          <p:nvPr/>
        </p:nvCxnSpPr>
        <p:spPr>
          <a:xfrm>
            <a:off x="6297375" y="3860778"/>
            <a:ext cx="1235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4026F6-F75C-4EFA-BA52-E87754811BB2}"/>
              </a:ext>
            </a:extLst>
          </p:cNvPr>
          <p:cNvCxnSpPr/>
          <p:nvPr/>
        </p:nvCxnSpPr>
        <p:spPr>
          <a:xfrm>
            <a:off x="4561120" y="3860778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F759AC-103B-4A9C-926A-0A6B6798E030}"/>
              </a:ext>
            </a:extLst>
          </p:cNvPr>
          <p:cNvCxnSpPr/>
          <p:nvPr/>
        </p:nvCxnSpPr>
        <p:spPr>
          <a:xfrm>
            <a:off x="6144991" y="3860778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F307BFE-7742-4B8C-AA4B-474616E11909}"/>
              </a:ext>
            </a:extLst>
          </p:cNvPr>
          <p:cNvCxnSpPr/>
          <p:nvPr/>
        </p:nvCxnSpPr>
        <p:spPr>
          <a:xfrm>
            <a:off x="7532920" y="3860778"/>
            <a:ext cx="0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3053D3C-2034-4A39-927B-188DDA28CA6A}"/>
              </a:ext>
            </a:extLst>
          </p:cNvPr>
          <p:cNvSpPr/>
          <p:nvPr/>
        </p:nvSpPr>
        <p:spPr>
          <a:xfrm>
            <a:off x="5573497" y="4111149"/>
            <a:ext cx="1181097" cy="618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Standardise whole dataset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57DBC2-1A96-456F-AA2A-22F17C1D9A0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211536" y="3457978"/>
            <a:ext cx="0" cy="194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BBB2CB-C163-4030-837C-1DD263759B50}"/>
              </a:ext>
            </a:extLst>
          </p:cNvPr>
          <p:cNvCxnSpPr/>
          <p:nvPr/>
        </p:nvCxnSpPr>
        <p:spPr>
          <a:xfrm>
            <a:off x="5211536" y="3652547"/>
            <a:ext cx="1085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CFB31B8-B322-401A-82D9-D7245B358ABF}"/>
              </a:ext>
            </a:extLst>
          </p:cNvPr>
          <p:cNvSpPr/>
          <p:nvPr/>
        </p:nvSpPr>
        <p:spPr>
          <a:xfrm>
            <a:off x="4354289" y="4111150"/>
            <a:ext cx="1072250" cy="618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Standardise specific column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CA1383-7F74-485F-B1CD-4E3AEC66D195}"/>
              </a:ext>
            </a:extLst>
          </p:cNvPr>
          <p:cNvSpPr/>
          <p:nvPr/>
        </p:nvSpPr>
        <p:spPr>
          <a:xfrm>
            <a:off x="6966872" y="4128772"/>
            <a:ext cx="1355267" cy="548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Show Dataset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58699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304</Words>
  <Application>Microsoft Office PowerPoint</Application>
  <PresentationFormat>On-screen Show (16:9)</PresentationFormat>
  <Paragraphs>112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Extra Condensed</vt:lpstr>
      <vt:lpstr>Arial</vt:lpstr>
      <vt:lpstr>Wingdings</vt:lpstr>
      <vt:lpstr>Fira Sans Extra Condensed SemiBold</vt:lpstr>
      <vt:lpstr>Roboto</vt:lpstr>
      <vt:lpstr>Machine Learning Infographics by Slidesgo</vt:lpstr>
      <vt:lpstr>DATA PREPROCESSOR FOR ML MODELS </vt:lpstr>
      <vt:lpstr>MACHINE LEARNING EVERYWHERE !!!!</vt:lpstr>
      <vt:lpstr>DATA IS LIFEBLOOD OF ML</vt:lpstr>
      <vt:lpstr>What can  our model do?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PRE PROCESSING CLI MODEL</dc:title>
  <dc:creator>Priyadharshini A R</dc:creator>
  <cp:lastModifiedBy>PRIYADHARSHINI A R  - [CH.EN.U4AIE20051]</cp:lastModifiedBy>
  <cp:revision>3</cp:revision>
  <dcterms:modified xsi:type="dcterms:W3CDTF">2021-11-14T03:03:49Z</dcterms:modified>
</cp:coreProperties>
</file>