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670" r:id="rId3"/>
    <p:sldId id="671" r:id="rId4"/>
    <p:sldId id="710" r:id="rId5"/>
    <p:sldId id="711" r:id="rId6"/>
    <p:sldId id="712" r:id="rId7"/>
    <p:sldId id="703" r:id="rId8"/>
    <p:sldId id="713" r:id="rId9"/>
    <p:sldId id="714" r:id="rId10"/>
    <p:sldId id="718" r:id="rId11"/>
    <p:sldId id="719" r:id="rId12"/>
    <p:sldId id="509" r:id="rId13"/>
    <p:sldId id="696" r:id="rId14"/>
    <p:sldId id="697" r:id="rId15"/>
    <p:sldId id="688" r:id="rId16"/>
    <p:sldId id="557" r:id="rId17"/>
    <p:sldId id="690" r:id="rId18"/>
    <p:sldId id="486" r:id="rId19"/>
    <p:sldId id="563" r:id="rId20"/>
    <p:sldId id="490" r:id="rId21"/>
    <p:sldId id="721" r:id="rId22"/>
    <p:sldId id="513" r:id="rId23"/>
    <p:sldId id="493" r:id="rId24"/>
    <p:sldId id="529" r:id="rId25"/>
    <p:sldId id="530" r:id="rId26"/>
    <p:sldId id="573" r:id="rId27"/>
    <p:sldId id="723" r:id="rId28"/>
    <p:sldId id="496" r:id="rId29"/>
    <p:sldId id="698" r:id="rId30"/>
    <p:sldId id="518" r:id="rId31"/>
    <p:sldId id="502" r:id="rId32"/>
    <p:sldId id="503" r:id="rId33"/>
    <p:sldId id="504" r:id="rId34"/>
    <p:sldId id="505" r:id="rId35"/>
    <p:sldId id="519" r:id="rId36"/>
    <p:sldId id="500" r:id="rId37"/>
    <p:sldId id="548" r:id="rId38"/>
    <p:sldId id="549" r:id="rId39"/>
    <p:sldId id="550" r:id="rId40"/>
    <p:sldId id="72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ender Baswana" initials="SB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679" autoAdjust="0"/>
  </p:normalViewPr>
  <p:slideViewPr>
    <p:cSldViewPr>
      <p:cViewPr varScale="1">
        <p:scale>
          <a:sx n="108" d="100"/>
          <a:sy n="108" d="100"/>
        </p:scale>
        <p:origin x="88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7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4-01T20:58:25.945" idx="3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4-01T20:58:25.945" idx="5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757BA-23EB-464F-A756-7D3B2AA72D98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0DA94-31EC-47BD-AE09-04C5EDB3F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88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0DA94-31EC-47BD-AE09-04C5EDB3FD77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758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1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7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0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9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4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3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3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3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4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FCEB3-2602-4D06-B9B8-58950834D6A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2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2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dblp.uni-trier.de/db/conf/stoc/stoc89.html#ChandraRRST89" TargetMode="External"/><Relationship Id="rId3" Type="http://schemas.openxmlformats.org/officeDocument/2006/relationships/image" Target="../media/image11.jpg"/><Relationship Id="rId7" Type="http://schemas.openxmlformats.org/officeDocument/2006/relationships/hyperlink" Target="http://dblp.uni-trier.de/pers/hd/t/Tiwari:Prasoon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dblp.uni-trier.de/pers/hd/s/Smolensky:Roman" TargetMode="External"/><Relationship Id="rId5" Type="http://schemas.openxmlformats.org/officeDocument/2006/relationships/hyperlink" Target="http://dblp.uni-trier.de/pers/hd/r/Ruzzo:Walter_L=" TargetMode="External"/><Relationship Id="rId4" Type="http://schemas.openxmlformats.org/officeDocument/2006/relationships/hyperlink" Target="http://dblp.uni-trier.de/pers/hd/c/Chandra:Ashok_K=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520.png"/><Relationship Id="rId7" Type="http://schemas.openxmlformats.org/officeDocument/2006/relationships/image" Target="../media/image44.png"/><Relationship Id="rId2" Type="http://schemas.openxmlformats.org/officeDocument/2006/relationships/image" Target="../media/image3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png"/><Relationship Id="rId13" Type="http://schemas.openxmlformats.org/officeDocument/2006/relationships/image" Target="../media/image350.png"/><Relationship Id="rId3" Type="http://schemas.openxmlformats.org/officeDocument/2006/relationships/image" Target="../media/image63.png"/><Relationship Id="rId7" Type="http://schemas.openxmlformats.org/officeDocument/2006/relationships/image" Target="../media/image290.png"/><Relationship Id="rId12" Type="http://schemas.openxmlformats.org/officeDocument/2006/relationships/image" Target="../media/image341.png"/><Relationship Id="rId2" Type="http://schemas.openxmlformats.org/officeDocument/2006/relationships/image" Target="../media/image6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.png"/><Relationship Id="rId11" Type="http://schemas.openxmlformats.org/officeDocument/2006/relationships/image" Target="../media/image331.png"/><Relationship Id="rId5" Type="http://schemas.openxmlformats.org/officeDocument/2006/relationships/image" Target="../media/image270.png"/><Relationship Id="rId10" Type="http://schemas.openxmlformats.org/officeDocument/2006/relationships/image" Target="../media/image321.png"/><Relationship Id="rId4" Type="http://schemas.openxmlformats.org/officeDocument/2006/relationships/image" Target="../media/image260.png"/><Relationship Id="rId9" Type="http://schemas.openxmlformats.org/officeDocument/2006/relationships/image" Target="../media/image310.png"/><Relationship Id="rId1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13" Type="http://schemas.openxmlformats.org/officeDocument/2006/relationships/image" Target="../media/image37.png"/><Relationship Id="rId3" Type="http://schemas.openxmlformats.org/officeDocument/2006/relationships/image" Target="../media/image2600.png"/><Relationship Id="rId7" Type="http://schemas.openxmlformats.org/officeDocument/2006/relationships/image" Target="../media/image3000.png"/><Relationship Id="rId12" Type="http://schemas.openxmlformats.org/officeDocument/2006/relationships/image" Target="../media/image351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0.png"/><Relationship Id="rId11" Type="http://schemas.openxmlformats.org/officeDocument/2006/relationships/image" Target="../media/image3410.png"/><Relationship Id="rId5" Type="http://schemas.openxmlformats.org/officeDocument/2006/relationships/image" Target="../media/image2800.png"/><Relationship Id="rId10" Type="http://schemas.openxmlformats.org/officeDocument/2006/relationships/image" Target="../media/image3300.png"/><Relationship Id="rId4" Type="http://schemas.openxmlformats.org/officeDocument/2006/relationships/image" Target="../media/image2700.png"/><Relationship Id="rId9" Type="http://schemas.openxmlformats.org/officeDocument/2006/relationships/image" Target="../media/image320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png"/><Relationship Id="rId13" Type="http://schemas.openxmlformats.org/officeDocument/2006/relationships/image" Target="../media/image350.png"/><Relationship Id="rId3" Type="http://schemas.openxmlformats.org/officeDocument/2006/relationships/image" Target="../media/image80.png"/><Relationship Id="rId7" Type="http://schemas.openxmlformats.org/officeDocument/2006/relationships/image" Target="../media/image290.png"/><Relationship Id="rId12" Type="http://schemas.openxmlformats.org/officeDocument/2006/relationships/image" Target="../media/image341.png"/><Relationship Id="rId2" Type="http://schemas.openxmlformats.org/officeDocument/2006/relationships/image" Target="../media/image621.png"/><Relationship Id="rId16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.png"/><Relationship Id="rId11" Type="http://schemas.openxmlformats.org/officeDocument/2006/relationships/image" Target="../media/image331.png"/><Relationship Id="rId5" Type="http://schemas.openxmlformats.org/officeDocument/2006/relationships/image" Target="../media/image270.png"/><Relationship Id="rId15" Type="http://schemas.openxmlformats.org/officeDocument/2006/relationships/image" Target="../media/image101.png"/><Relationship Id="rId10" Type="http://schemas.openxmlformats.org/officeDocument/2006/relationships/image" Target="../media/image321.png"/><Relationship Id="rId4" Type="http://schemas.openxmlformats.org/officeDocument/2006/relationships/image" Target="../media/image38.png"/><Relationship Id="rId9" Type="http://schemas.openxmlformats.org/officeDocument/2006/relationships/image" Target="../media/image310.png"/><Relationship Id="rId14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0.png"/><Relationship Id="rId7" Type="http://schemas.openxmlformats.org/officeDocument/2006/relationships/image" Target="../media/image5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png"/><Relationship Id="rId13" Type="http://schemas.openxmlformats.org/officeDocument/2006/relationships/image" Target="../media/image350.png"/><Relationship Id="rId3" Type="http://schemas.openxmlformats.org/officeDocument/2006/relationships/image" Target="../media/image122.png"/><Relationship Id="rId7" Type="http://schemas.openxmlformats.org/officeDocument/2006/relationships/image" Target="../media/image290.png"/><Relationship Id="rId12" Type="http://schemas.openxmlformats.org/officeDocument/2006/relationships/image" Target="../media/image341.png"/><Relationship Id="rId17" Type="http://schemas.openxmlformats.org/officeDocument/2006/relationships/comments" Target="../comments/comment2.xml"/><Relationship Id="rId2" Type="http://schemas.openxmlformats.org/officeDocument/2006/relationships/image" Target="../media/image621.png"/><Relationship Id="rId16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.png"/><Relationship Id="rId11" Type="http://schemas.openxmlformats.org/officeDocument/2006/relationships/image" Target="../media/image331.png"/><Relationship Id="rId5" Type="http://schemas.openxmlformats.org/officeDocument/2006/relationships/image" Target="../media/image270.png"/><Relationship Id="rId15" Type="http://schemas.openxmlformats.org/officeDocument/2006/relationships/image" Target="../media/image101.png"/><Relationship Id="rId10" Type="http://schemas.openxmlformats.org/officeDocument/2006/relationships/image" Target="../media/image321.png"/><Relationship Id="rId4" Type="http://schemas.openxmlformats.org/officeDocument/2006/relationships/image" Target="../media/image260.png"/><Relationship Id="rId9" Type="http://schemas.openxmlformats.org/officeDocument/2006/relationships/image" Target="../media/image310.png"/><Relationship Id="rId14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1.png"/><Relationship Id="rId3" Type="http://schemas.openxmlformats.org/officeDocument/2006/relationships/image" Target="../media/image70.png"/><Relationship Id="rId7" Type="http://schemas.openxmlformats.org/officeDocument/2006/relationships/image" Target="../media/image2910.png"/><Relationship Id="rId12" Type="http://schemas.openxmlformats.org/officeDocument/2006/relationships/image" Target="../media/image3400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1.png"/><Relationship Id="rId5" Type="http://schemas.openxmlformats.org/officeDocument/2006/relationships/image" Target="../media/image271.png"/><Relationship Id="rId10" Type="http://schemas.openxmlformats.org/officeDocument/2006/relationships/image" Target="../media/image3201.png"/><Relationship Id="rId4" Type="http://schemas.openxmlformats.org/officeDocument/2006/relationships/image" Target="../media/image261.png"/><Relationship Id="rId9" Type="http://schemas.openxmlformats.org/officeDocument/2006/relationships/image" Target="../media/image31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1.png"/><Relationship Id="rId3" Type="http://schemas.openxmlformats.org/officeDocument/2006/relationships/image" Target="../media/image144.png"/><Relationship Id="rId7" Type="http://schemas.openxmlformats.org/officeDocument/2006/relationships/image" Target="../media/image2910.png"/><Relationship Id="rId12" Type="http://schemas.openxmlformats.org/officeDocument/2006/relationships/image" Target="../media/image340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1.png"/><Relationship Id="rId5" Type="http://schemas.openxmlformats.org/officeDocument/2006/relationships/image" Target="../media/image271.png"/><Relationship Id="rId10" Type="http://schemas.openxmlformats.org/officeDocument/2006/relationships/image" Target="../media/image3201.png"/><Relationship Id="rId4" Type="http://schemas.openxmlformats.org/officeDocument/2006/relationships/image" Target="../media/image261.png"/><Relationship Id="rId9" Type="http://schemas.openxmlformats.org/officeDocument/2006/relationships/image" Target="../media/image31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1.png"/><Relationship Id="rId3" Type="http://schemas.openxmlformats.org/officeDocument/2006/relationships/image" Target="../media/image71.png"/><Relationship Id="rId7" Type="http://schemas.openxmlformats.org/officeDocument/2006/relationships/image" Target="../media/image2910.png"/><Relationship Id="rId12" Type="http://schemas.openxmlformats.org/officeDocument/2006/relationships/image" Target="../media/image3400.png"/><Relationship Id="rId2" Type="http://schemas.openxmlformats.org/officeDocument/2006/relationships/image" Target="../media/image680.png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1.png"/><Relationship Id="rId5" Type="http://schemas.openxmlformats.org/officeDocument/2006/relationships/image" Target="../media/image271.png"/><Relationship Id="rId15" Type="http://schemas.openxmlformats.org/officeDocument/2006/relationships/image" Target="../media/image73.png"/><Relationship Id="rId10" Type="http://schemas.openxmlformats.org/officeDocument/2006/relationships/image" Target="../media/image3201.png"/><Relationship Id="rId4" Type="http://schemas.openxmlformats.org/officeDocument/2006/relationships/image" Target="../media/image261.png"/><Relationship Id="rId9" Type="http://schemas.openxmlformats.org/officeDocument/2006/relationships/image" Target="../media/image312.png"/><Relationship Id="rId14" Type="http://schemas.openxmlformats.org/officeDocument/2006/relationships/image" Target="../media/image7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1.png"/><Relationship Id="rId3" Type="http://schemas.openxmlformats.org/officeDocument/2006/relationships/image" Target="../media/image152.png"/><Relationship Id="rId7" Type="http://schemas.openxmlformats.org/officeDocument/2006/relationships/image" Target="../media/image2910.png"/><Relationship Id="rId12" Type="http://schemas.openxmlformats.org/officeDocument/2006/relationships/image" Target="../media/image3400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1.png"/><Relationship Id="rId5" Type="http://schemas.openxmlformats.org/officeDocument/2006/relationships/image" Target="../media/image271.png"/><Relationship Id="rId10" Type="http://schemas.openxmlformats.org/officeDocument/2006/relationships/image" Target="../media/image3201.png"/><Relationship Id="rId4" Type="http://schemas.openxmlformats.org/officeDocument/2006/relationships/image" Target="../media/image261.png"/><Relationship Id="rId9" Type="http://schemas.openxmlformats.org/officeDocument/2006/relationships/image" Target="../media/image31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1.png"/><Relationship Id="rId3" Type="http://schemas.openxmlformats.org/officeDocument/2006/relationships/image" Target="../media/image720.png"/><Relationship Id="rId7" Type="http://schemas.openxmlformats.org/officeDocument/2006/relationships/image" Target="../media/image2910.png"/><Relationship Id="rId12" Type="http://schemas.openxmlformats.org/officeDocument/2006/relationships/image" Target="../media/image3400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1.png"/><Relationship Id="rId5" Type="http://schemas.openxmlformats.org/officeDocument/2006/relationships/image" Target="../media/image271.png"/><Relationship Id="rId15" Type="http://schemas.openxmlformats.org/officeDocument/2006/relationships/image" Target="../media/image740.png"/><Relationship Id="rId10" Type="http://schemas.openxmlformats.org/officeDocument/2006/relationships/image" Target="../media/image3201.png"/><Relationship Id="rId4" Type="http://schemas.openxmlformats.org/officeDocument/2006/relationships/image" Target="../media/image261.png"/><Relationship Id="rId9" Type="http://schemas.openxmlformats.org/officeDocument/2006/relationships/image" Target="../media/image312.png"/><Relationship Id="rId14" Type="http://schemas.openxmlformats.org/officeDocument/2006/relationships/image" Target="../media/image7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13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image" Target="../media/image111.png"/><Relationship Id="rId4" Type="http://schemas.openxmlformats.org/officeDocument/2006/relationships/image" Target="../media/image10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4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8.png"/><Relationship Id="rId15" Type="http://schemas.openxmlformats.org/officeDocument/2006/relationships/image" Target="../media/image75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CS648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495800"/>
            <a:ext cx="7086600" cy="1828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21</a:t>
            </a: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 err="1">
                <a:solidFill>
                  <a:srgbClr val="7030A0"/>
                </a:solidFill>
              </a:rPr>
              <a:t>Distributd</a:t>
            </a:r>
            <a:r>
              <a:rPr lang="en-US" sz="2400" b="1" dirty="0">
                <a:solidFill>
                  <a:srgbClr val="7030A0"/>
                </a:solidFill>
              </a:rPr>
              <a:t> Leader Election - II</a:t>
            </a: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Random walk and Electric Network –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8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495ADFC-767D-EE93-159E-105967FB8AD0}"/>
              </a:ext>
            </a:extLst>
          </p:cNvPr>
          <p:cNvSpPr/>
          <p:nvPr/>
        </p:nvSpPr>
        <p:spPr>
          <a:xfrm>
            <a:off x="5887741" y="2752168"/>
            <a:ext cx="436625" cy="10038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" name="Picture 29" descr="A close-up of a statue&#10;&#10;Description automatically generated with low confidence">
            <a:extLst>
              <a:ext uri="{FF2B5EF4-FFF2-40B4-BE49-F238E27FC236}">
                <a16:creationId xmlns:a16="http://schemas.microsoft.com/office/drawing/2014/main" id="{72DC2CF5-B049-47D1-ACE3-100F634755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763" y="1585548"/>
            <a:ext cx="344437" cy="892469"/>
          </a:xfrm>
          <a:prstGeom prst="rect">
            <a:avLst/>
          </a:prstGeom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AE76FEC-9DBC-E572-99A3-9D18D5FC7DA8}"/>
              </a:ext>
            </a:extLst>
          </p:cNvPr>
          <p:cNvSpPr/>
          <p:nvPr/>
        </p:nvSpPr>
        <p:spPr>
          <a:xfrm>
            <a:off x="2685448" y="5808870"/>
            <a:ext cx="513826" cy="56272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close-up of a statue&#10;&#10;Description automatically generated with low confidence">
            <a:extLst>
              <a:ext uri="{FF2B5EF4-FFF2-40B4-BE49-F238E27FC236}">
                <a16:creationId xmlns:a16="http://schemas.microsoft.com/office/drawing/2014/main" id="{384597A8-4009-4529-997B-3FC6940D3D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763" y="2766511"/>
            <a:ext cx="344437" cy="892469"/>
          </a:xfrm>
          <a:prstGeom prst="rect">
            <a:avLst/>
          </a:prstGeom>
        </p:spPr>
      </p:pic>
      <p:pic>
        <p:nvPicPr>
          <p:cNvPr id="32" name="Picture 31" descr="A close-up of a statue&#10;&#10;Description automatically generated with low confidence">
            <a:extLst>
              <a:ext uri="{FF2B5EF4-FFF2-40B4-BE49-F238E27FC236}">
                <a16:creationId xmlns:a16="http://schemas.microsoft.com/office/drawing/2014/main" id="{0EB68083-7708-44CF-8A3B-E92B40C425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3933749"/>
            <a:ext cx="344437" cy="892469"/>
          </a:xfrm>
          <a:prstGeom prst="rect">
            <a:avLst/>
          </a:prstGeom>
        </p:spPr>
      </p:pic>
      <p:pic>
        <p:nvPicPr>
          <p:cNvPr id="24" name="Picture 23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18D68345-AAC4-42D0-8482-1F776C2263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1441533"/>
            <a:ext cx="228600" cy="439153"/>
          </a:xfrm>
          <a:prstGeom prst="rect">
            <a:avLst/>
          </a:prstGeom>
        </p:spPr>
      </p:pic>
      <p:pic>
        <p:nvPicPr>
          <p:cNvPr id="23" name="Picture 22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1C2625A0-B6B5-4001-9024-9765FB0EB0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555708"/>
            <a:ext cx="228600" cy="439153"/>
          </a:xfrm>
          <a:prstGeom prst="rect">
            <a:avLst/>
          </a:prstGeom>
        </p:spPr>
      </p:pic>
      <p:pic>
        <p:nvPicPr>
          <p:cNvPr id="25" name="Picture 24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4AC89E26-5A0B-4182-AA29-487A0EBD93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2327358"/>
            <a:ext cx="228600" cy="439153"/>
          </a:xfrm>
          <a:prstGeom prst="rect">
            <a:avLst/>
          </a:prstGeom>
        </p:spPr>
      </p:pic>
      <p:pic>
        <p:nvPicPr>
          <p:cNvPr id="26" name="Picture 25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DA04F6D2-E461-41B6-AB74-42E1970CE4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3213183"/>
            <a:ext cx="228600" cy="439153"/>
          </a:xfrm>
          <a:prstGeom prst="rect">
            <a:avLst/>
          </a:prstGeom>
        </p:spPr>
      </p:pic>
      <p:pic>
        <p:nvPicPr>
          <p:cNvPr id="27" name="Picture 26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C1BC5948-A137-43D6-ACB0-F95A9B2457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4099008"/>
            <a:ext cx="228600" cy="439153"/>
          </a:xfrm>
          <a:prstGeom prst="rect">
            <a:avLst/>
          </a:prstGeom>
        </p:spPr>
      </p:pic>
      <p:pic>
        <p:nvPicPr>
          <p:cNvPr id="28" name="Picture 27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F6B7742C-1FAB-4033-A352-B7A7E88D4F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4965700"/>
            <a:ext cx="228600" cy="439153"/>
          </a:xfrm>
          <a:prstGeom prst="rect">
            <a:avLst/>
          </a:prstGeom>
        </p:spPr>
      </p:pic>
      <p:pic>
        <p:nvPicPr>
          <p:cNvPr id="29" name="Picture 28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E79EF68D-4593-4223-B53C-8564DF3C6C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5866898"/>
            <a:ext cx="228600" cy="43915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01F8294-A90A-1616-4FCE-03484D9754D8}"/>
                  </a:ext>
                </a:extLst>
              </p:cNvPr>
              <p:cNvSpPr txBox="1"/>
              <p:nvPr/>
            </p:nvSpPr>
            <p:spPr>
              <a:xfrm>
                <a:off x="4786573" y="452118"/>
                <a:ext cx="4157485" cy="6463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008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Each potential leader calls </a:t>
                </a:r>
              </a:p>
              <a:p>
                <a:r>
                  <a:rPr lang="en-US" sz="1800" dirty="0"/>
                  <a:t>each neighbor </a:t>
                </a:r>
                <a:r>
                  <a:rPr lang="en-US" u="sng" dirty="0"/>
                  <a:t>independently</a:t>
                </a:r>
                <a:r>
                  <a:rPr lang="en-US" dirty="0"/>
                  <a:t> </a:t>
                </a:r>
                <a:r>
                  <a:rPr lang="en-US" sz="1800" dirty="0"/>
                  <a:t>with prob.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endParaRPr lang="en-US" sz="1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01F8294-A90A-1616-4FCE-03484D975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573" y="452118"/>
                <a:ext cx="4157485" cy="646331"/>
              </a:xfrm>
              <a:prstGeom prst="rect">
                <a:avLst/>
              </a:prstGeom>
              <a:blipFill>
                <a:blip r:embed="rId4"/>
                <a:stretch>
                  <a:fillRect l="-1023" t="-3704" b="-12963"/>
                </a:stretch>
              </a:blipFill>
              <a:ln>
                <a:solidFill>
                  <a:srgbClr val="008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6DBE7D-F9B6-4882-F16C-87DCA4765647}"/>
              </a:ext>
            </a:extLst>
          </p:cNvPr>
          <p:cNvCxnSpPr>
            <a:cxnSpLocks/>
            <a:endCxn id="24" idx="3"/>
          </p:cNvCxnSpPr>
          <p:nvPr/>
        </p:nvCxnSpPr>
        <p:spPr>
          <a:xfrm flipH="1" flipV="1">
            <a:off x="3073400" y="1661110"/>
            <a:ext cx="2953313" cy="153431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854E26-B4D9-E543-55D3-46F5F5CFCA9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3073400" y="3276250"/>
            <a:ext cx="2919835" cy="15651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C78477-6441-34F7-6BAE-B6E004E9CE45}"/>
              </a:ext>
            </a:extLst>
          </p:cNvPr>
          <p:cNvCxnSpPr>
            <a:cxnSpLocks/>
          </p:cNvCxnSpPr>
          <p:nvPr/>
        </p:nvCxnSpPr>
        <p:spPr>
          <a:xfrm flipH="1">
            <a:off x="3189238" y="3357072"/>
            <a:ext cx="2837475" cy="258821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5848A8-BB89-BA9D-2601-5E67CE1435F9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3073400" y="2031783"/>
            <a:ext cx="2835866" cy="228680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BEDDF1-283B-CCC6-09AC-740877E97769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3073400" y="1946245"/>
            <a:ext cx="2835866" cy="60068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4598B3-398F-8D98-6873-F0ED67CAC8DC}"/>
              </a:ext>
            </a:extLst>
          </p:cNvPr>
          <p:cNvCxnSpPr>
            <a:cxnSpLocks/>
          </p:cNvCxnSpPr>
          <p:nvPr/>
        </p:nvCxnSpPr>
        <p:spPr>
          <a:xfrm flipH="1">
            <a:off x="3189238" y="2159752"/>
            <a:ext cx="2720028" cy="370470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B8B263-6BF2-DB14-BE02-D36581340DCC}"/>
              </a:ext>
            </a:extLst>
          </p:cNvPr>
          <p:cNvCxnSpPr>
            <a:cxnSpLocks/>
            <a:endCxn id="23" idx="3"/>
          </p:cNvCxnSpPr>
          <p:nvPr/>
        </p:nvCxnSpPr>
        <p:spPr>
          <a:xfrm flipH="1" flipV="1">
            <a:off x="3073400" y="775285"/>
            <a:ext cx="2835866" cy="110540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ross 34">
            <a:extLst>
              <a:ext uri="{FF2B5EF4-FFF2-40B4-BE49-F238E27FC236}">
                <a16:creationId xmlns:a16="http://schemas.microsoft.com/office/drawing/2014/main" id="{114FB99B-D55A-6171-2959-B829121E6D66}"/>
              </a:ext>
            </a:extLst>
          </p:cNvPr>
          <p:cNvSpPr/>
          <p:nvPr/>
        </p:nvSpPr>
        <p:spPr>
          <a:xfrm rot="2672166">
            <a:off x="6393878" y="1835994"/>
            <a:ext cx="457200" cy="457200"/>
          </a:xfrm>
          <a:prstGeom prst="plus">
            <a:avLst>
              <a:gd name="adj" fmla="val 4451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B8F0F3C-4360-F90C-33E9-C539FAE426E2}"/>
              </a:ext>
            </a:extLst>
          </p:cNvPr>
          <p:cNvCxnSpPr>
            <a:cxnSpLocks/>
          </p:cNvCxnSpPr>
          <p:nvPr/>
        </p:nvCxnSpPr>
        <p:spPr>
          <a:xfrm flipH="1">
            <a:off x="3199274" y="2155993"/>
            <a:ext cx="2676514" cy="3756465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0AFB9AB-B83E-3B6E-14C5-58DDDB95D7F5}"/>
              </a:ext>
            </a:extLst>
          </p:cNvPr>
          <p:cNvSpPr txBox="1"/>
          <p:nvPr/>
        </p:nvSpPr>
        <p:spPr>
          <a:xfrm>
            <a:off x="4786573" y="5101377"/>
            <a:ext cx="380181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Probability of no common neighbor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C872C29-97F2-17D7-B66B-63FE9BAD1394}"/>
                  </a:ext>
                </a:extLst>
              </p:cNvPr>
              <p:cNvSpPr txBox="1"/>
              <p:nvPr/>
            </p:nvSpPr>
            <p:spPr>
              <a:xfrm>
                <a:off x="5712574" y="5477525"/>
                <a:ext cx="1227067" cy="4360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1" i="1" dirty="0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𝒒</m:t>
                                  </m:r>
                                </m:e>
                                <m:sup>
                                  <m:r>
                                    <a:rPr lang="en-US" b="1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C872C29-97F2-17D7-B66B-63FE9BAD1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574" y="5477525"/>
                <a:ext cx="1227067" cy="436017"/>
              </a:xfrm>
              <a:prstGeom prst="rect">
                <a:avLst/>
              </a:prstGeom>
              <a:blipFill>
                <a:blip r:embed="rId5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5D87E54C-A17E-06BD-01DC-635A5C7B50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662" y="1859699"/>
            <a:ext cx="228600" cy="4391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D05AEB2-F9C5-C6B2-BDC0-A838809B4980}"/>
                  </a:ext>
                </a:extLst>
              </p:cNvPr>
              <p:cNvSpPr txBox="1"/>
              <p:nvPr/>
            </p:nvSpPr>
            <p:spPr>
              <a:xfrm>
                <a:off x="6853478" y="5544474"/>
                <a:ext cx="982898" cy="374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D05AEB2-F9C5-C6B2-BDC0-A838809B4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478" y="5544474"/>
                <a:ext cx="982898" cy="374846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Right 2">
            <a:extLst>
              <a:ext uri="{FF2B5EF4-FFF2-40B4-BE49-F238E27FC236}">
                <a16:creationId xmlns:a16="http://schemas.microsoft.com/office/drawing/2014/main" id="{6B61FCF0-6463-8B18-2412-E1496EF9873E}"/>
              </a:ext>
            </a:extLst>
          </p:cNvPr>
          <p:cNvSpPr/>
          <p:nvPr/>
        </p:nvSpPr>
        <p:spPr>
          <a:xfrm>
            <a:off x="5645792" y="6321992"/>
            <a:ext cx="360727" cy="28936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FFCA9E-C492-C94C-BBF8-2B9ED769780C}"/>
                  </a:ext>
                </a:extLst>
              </p:cNvPr>
              <p:cNvSpPr txBox="1"/>
              <p:nvPr/>
            </p:nvSpPr>
            <p:spPr>
              <a:xfrm>
                <a:off x="5993235" y="6279317"/>
                <a:ext cx="76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FFCA9E-C492-C94C-BBF8-2B9ED769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235" y="6279317"/>
                <a:ext cx="763351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DAD6B7-C58E-5514-4BF2-CF101205498F}"/>
                  </a:ext>
                </a:extLst>
              </p:cNvPr>
              <p:cNvSpPr txBox="1"/>
              <p:nvPr/>
            </p:nvSpPr>
            <p:spPr>
              <a:xfrm>
                <a:off x="6496401" y="5966596"/>
                <a:ext cx="1085746" cy="91069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ad>
                        <m:radPr>
                          <m:degHide m:val="on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DAD6B7-C58E-5514-4BF2-CF1012054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401" y="5966596"/>
                <a:ext cx="1085746" cy="9106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116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2" grpId="0" animBg="1"/>
      <p:bldP spid="35" grpId="0" animBg="1"/>
      <p:bldP spid="35" grpId="1" animBg="1"/>
      <p:bldP spid="38" grpId="0" animBg="1"/>
      <p:bldP spid="40" grpId="0"/>
      <p:bldP spid="47" grpId="0"/>
      <p:bldP spid="3" grpId="0" animBg="1"/>
      <p:bldP spid="9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495ADFC-767D-EE93-159E-105967FB8AD0}"/>
              </a:ext>
            </a:extLst>
          </p:cNvPr>
          <p:cNvSpPr/>
          <p:nvPr/>
        </p:nvSpPr>
        <p:spPr>
          <a:xfrm>
            <a:off x="5887741" y="2752168"/>
            <a:ext cx="436625" cy="10038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close-up of a statue&#10;&#10;Description automatically generated with low confidence">
            <a:extLst>
              <a:ext uri="{FF2B5EF4-FFF2-40B4-BE49-F238E27FC236}">
                <a16:creationId xmlns:a16="http://schemas.microsoft.com/office/drawing/2014/main" id="{384597A8-4009-4529-997B-3FC6940D3D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763" y="2766511"/>
            <a:ext cx="344437" cy="892469"/>
          </a:xfrm>
          <a:prstGeom prst="rect">
            <a:avLst/>
          </a:prstGeom>
        </p:spPr>
      </p:pic>
      <p:pic>
        <p:nvPicPr>
          <p:cNvPr id="24" name="Picture 23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18D68345-AAC4-42D0-8482-1F776C2263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1441533"/>
            <a:ext cx="228600" cy="439153"/>
          </a:xfrm>
          <a:prstGeom prst="rect">
            <a:avLst/>
          </a:prstGeom>
        </p:spPr>
      </p:pic>
      <p:pic>
        <p:nvPicPr>
          <p:cNvPr id="23" name="Picture 22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1C2625A0-B6B5-4001-9024-9765FB0EB0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555708"/>
            <a:ext cx="228600" cy="439153"/>
          </a:xfrm>
          <a:prstGeom prst="rect">
            <a:avLst/>
          </a:prstGeom>
        </p:spPr>
      </p:pic>
      <p:pic>
        <p:nvPicPr>
          <p:cNvPr id="25" name="Picture 24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4AC89E26-5A0B-4182-AA29-487A0EBD93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2327358"/>
            <a:ext cx="228600" cy="439153"/>
          </a:xfrm>
          <a:prstGeom prst="rect">
            <a:avLst/>
          </a:prstGeom>
        </p:spPr>
      </p:pic>
      <p:pic>
        <p:nvPicPr>
          <p:cNvPr id="26" name="Picture 25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DA04F6D2-E461-41B6-AB74-42E1970CE4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3213183"/>
            <a:ext cx="228600" cy="439153"/>
          </a:xfrm>
          <a:prstGeom prst="rect">
            <a:avLst/>
          </a:prstGeom>
        </p:spPr>
      </p:pic>
      <p:pic>
        <p:nvPicPr>
          <p:cNvPr id="27" name="Picture 26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C1BC5948-A137-43D6-ACB0-F95A9B2457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4099008"/>
            <a:ext cx="228600" cy="439153"/>
          </a:xfrm>
          <a:prstGeom prst="rect">
            <a:avLst/>
          </a:prstGeom>
        </p:spPr>
      </p:pic>
      <p:pic>
        <p:nvPicPr>
          <p:cNvPr id="28" name="Picture 27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F6B7742C-1FAB-4033-A352-B7A7E88D4F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4965700"/>
            <a:ext cx="228600" cy="439153"/>
          </a:xfrm>
          <a:prstGeom prst="rect">
            <a:avLst/>
          </a:prstGeom>
        </p:spPr>
      </p:pic>
      <p:pic>
        <p:nvPicPr>
          <p:cNvPr id="29" name="Picture 28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E79EF68D-4593-4223-B53C-8564DF3C6C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5866898"/>
            <a:ext cx="228600" cy="43915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01F8294-A90A-1616-4FCE-03484D9754D8}"/>
                  </a:ext>
                </a:extLst>
              </p:cNvPr>
              <p:cNvSpPr txBox="1"/>
              <p:nvPr/>
            </p:nvSpPr>
            <p:spPr>
              <a:xfrm>
                <a:off x="4786573" y="452118"/>
                <a:ext cx="4157485" cy="6463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008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Each potential leader calls </a:t>
                </a:r>
              </a:p>
              <a:p>
                <a:r>
                  <a:rPr lang="en-US" sz="1800" dirty="0"/>
                  <a:t>each neighbor </a:t>
                </a:r>
                <a:r>
                  <a:rPr lang="en-US" u="sng" dirty="0"/>
                  <a:t>independently</a:t>
                </a:r>
                <a:r>
                  <a:rPr lang="en-US" dirty="0"/>
                  <a:t> </a:t>
                </a:r>
                <a:r>
                  <a:rPr lang="en-US" sz="1800" dirty="0"/>
                  <a:t>with prob.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endParaRPr lang="en-US" sz="1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01F8294-A90A-1616-4FCE-03484D975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573" y="452118"/>
                <a:ext cx="4157485" cy="646331"/>
              </a:xfrm>
              <a:prstGeom prst="rect">
                <a:avLst/>
              </a:prstGeom>
              <a:blipFill>
                <a:blip r:embed="rId4"/>
                <a:stretch>
                  <a:fillRect l="-1023" t="-3704" b="-12963"/>
                </a:stretch>
              </a:blipFill>
              <a:ln>
                <a:solidFill>
                  <a:srgbClr val="008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5D87E54C-A17E-06BD-01DC-635A5C7B50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662" y="1859699"/>
            <a:ext cx="228600" cy="439153"/>
          </a:xfrm>
          <a:prstGeom prst="rect">
            <a:avLst/>
          </a:prstGeom>
        </p:spPr>
      </p:pic>
      <p:pic>
        <p:nvPicPr>
          <p:cNvPr id="3" name="Picture 2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79E7A61A-83C6-BCAF-212D-4E765035DE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227" y="4142905"/>
            <a:ext cx="228600" cy="4391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C9B6C04-5DCB-9745-80F3-671B231580A8}"/>
                  </a:ext>
                </a:extLst>
              </p:cNvPr>
              <p:cNvSpPr txBox="1"/>
              <p:nvPr/>
            </p:nvSpPr>
            <p:spPr>
              <a:xfrm>
                <a:off x="4585855" y="5419541"/>
                <a:ext cx="4526688" cy="9336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/>
                  <a:t>Messages communicated 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𝑶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) 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/>
                  <a:t>No. of rounds 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b="1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/>
                  <a:t>Success probability : high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C9B6C04-5DCB-9745-80F3-671B23158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855" y="5419541"/>
                <a:ext cx="4526688" cy="933654"/>
              </a:xfrm>
              <a:prstGeom prst="rect">
                <a:avLst/>
              </a:prstGeom>
              <a:blipFill>
                <a:blip r:embed="rId5"/>
                <a:stretch>
                  <a:fillRect l="-671" t="-1290" b="-90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138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743200"/>
            <a:ext cx="3152775" cy="14478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00" y="2667000"/>
            <a:ext cx="2705100" cy="16954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66800" y="4267200"/>
            <a:ext cx="1453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walk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4419600"/>
            <a:ext cx="1793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Electric networks</a:t>
            </a:r>
            <a:endParaRPr lang="en-IN" dirty="0"/>
          </a:p>
        </p:txBody>
      </p:sp>
      <p:sp>
        <p:nvSpPr>
          <p:cNvPr id="11" name="Left-Right Arrow 10"/>
          <p:cNvSpPr/>
          <p:nvPr/>
        </p:nvSpPr>
        <p:spPr>
          <a:xfrm>
            <a:off x="3581400" y="3124200"/>
            <a:ext cx="2057400" cy="713232"/>
          </a:xfrm>
          <a:prstGeom prst="left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351458" y="5257800"/>
            <a:ext cx="7420942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IN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4"/>
              </a:rPr>
              <a:t>A. K. Chandra</a:t>
            </a:r>
            <a:r>
              <a:rPr lang="en-IN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 P. </a:t>
            </a:r>
            <a:r>
              <a:rPr lang="en-IN" u="sng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Raghavan</a:t>
            </a:r>
            <a:r>
              <a:rPr lang="en-IN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 </a:t>
            </a:r>
            <a:r>
              <a:rPr lang="en-IN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5"/>
              </a:rPr>
              <a:t>W. L. </a:t>
            </a:r>
            <a:r>
              <a:rPr lang="en-IN" u="sng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5"/>
              </a:rPr>
              <a:t>Ruzzo</a:t>
            </a:r>
            <a:r>
              <a:rPr lang="en-IN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 </a:t>
            </a:r>
            <a:r>
              <a:rPr lang="en-IN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6"/>
              </a:rPr>
              <a:t>R. </a:t>
            </a:r>
            <a:r>
              <a:rPr lang="en-IN" u="sng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6"/>
              </a:rPr>
              <a:t>Smolensky</a:t>
            </a:r>
            <a:r>
              <a:rPr lang="en-IN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 </a:t>
            </a:r>
            <a:r>
              <a:rPr lang="en-IN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7"/>
              </a:rPr>
              <a:t>P. </a:t>
            </a:r>
            <a:r>
              <a:rPr lang="en-IN" u="sng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7"/>
              </a:rPr>
              <a:t>Tiwari</a:t>
            </a:r>
            <a:r>
              <a:rPr lang="en-IN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br>
              <a:rPr lang="en-IN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IN" b="1" dirty="0"/>
              <a:t>The Electrical Resistance of a Graph Captures its Commute and Cover Times </a:t>
            </a:r>
          </a:p>
          <a:p>
            <a:r>
              <a:rPr lang="en-IN" b="1" dirty="0"/>
              <a:t>(Detailed Abstract).</a:t>
            </a:r>
            <a:r>
              <a:rPr lang="en-IN" dirty="0"/>
              <a:t> </a:t>
            </a:r>
            <a:r>
              <a:rPr lang="en-IN" dirty="0">
                <a:hlinkClick r:id="rId8"/>
              </a:rPr>
              <a:t>STOC1989</a:t>
            </a:r>
            <a:r>
              <a:rPr lang="en-IN" dirty="0"/>
              <a:t>: 574-586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ECC6E1-ECDB-D61A-483C-2E2DD09E6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10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Electric Potential </a:t>
            </a:r>
            <a:r>
              <a:rPr lang="en-US" sz="3600" b="1" dirty="0"/>
              <a:t>is </a:t>
            </a:r>
            <a:r>
              <a:rPr lang="en-US" sz="3600" b="1" dirty="0">
                <a:solidFill>
                  <a:srgbClr val="00B050"/>
                </a:solidFill>
              </a:rPr>
              <a:t>conservative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𝒚𝒖</m:t>
                        </m:r>
                      </m:sub>
                    </m:sSub>
                  </m:oMath>
                </a14:m>
                <a:r>
                  <a:rPr lang="en-US" sz="1800" dirty="0"/>
                  <a:t> ?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𝒚𝒖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𝒚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𝒙𝒂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𝒂</m:t>
                        </m:r>
                        <m:r>
                          <a:rPr lang="en-US" sz="1800" b="1" i="1">
                            <a:latin typeface="Cambria Math"/>
                          </a:rPr>
                          <m:t>𝒖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   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𝒚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𝒛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𝒛</m:t>
                        </m:r>
                        <m:r>
                          <a:rPr lang="en-US" sz="1800" b="1" i="1">
                            <a:latin typeface="Cambria Math"/>
                          </a:rPr>
                          <m:t>𝒂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𝒂𝒖</m:t>
                        </m:r>
                      </m:sub>
                    </m:sSub>
                  </m:oMath>
                </a14:m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FACT: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𝒚𝒖</m:t>
                        </m:r>
                      </m:sub>
                    </m:sSub>
                  </m:oMath>
                </a14:m>
                <a:r>
                  <a:rPr lang="en-US" sz="1800" dirty="0"/>
                  <a:t> is path independent.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37536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75736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51936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80736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80736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66336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2767618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2767618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3682018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4596418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3605818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3605818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4596418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682018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5456936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 rot="16686468">
            <a:off x="5250816" y="2365110"/>
            <a:ext cx="437629" cy="279410"/>
            <a:chOff x="2933700" y="4038600"/>
            <a:chExt cx="723900" cy="439550"/>
          </a:xfrm>
        </p:grpSpPr>
        <p:sp>
          <p:nvSpPr>
            <p:cNvPr id="92" name="Rectangle 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Group 166"/>
          <p:cNvGrpSpPr/>
          <p:nvPr/>
        </p:nvGrpSpPr>
        <p:grpSpPr>
          <a:xfrm rot="19378890">
            <a:off x="4806976" y="1941348"/>
            <a:ext cx="437629" cy="279410"/>
            <a:chOff x="2933700" y="4038600"/>
            <a:chExt cx="723900" cy="439550"/>
          </a:xfrm>
        </p:grpSpPr>
        <p:sp>
          <p:nvSpPr>
            <p:cNvPr id="168" name="Rectangle 16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/>
          <p:cNvGrpSpPr/>
          <p:nvPr/>
        </p:nvGrpSpPr>
        <p:grpSpPr>
          <a:xfrm rot="19378890">
            <a:off x="2982345" y="1903006"/>
            <a:ext cx="437629" cy="279410"/>
            <a:chOff x="2933700" y="4038600"/>
            <a:chExt cx="723900" cy="439550"/>
          </a:xfrm>
        </p:grpSpPr>
        <p:sp>
          <p:nvSpPr>
            <p:cNvPr id="180" name="Rectangle 1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/>
          <p:cNvGrpSpPr/>
          <p:nvPr/>
        </p:nvGrpSpPr>
        <p:grpSpPr>
          <a:xfrm rot="19378890">
            <a:off x="3836298" y="2741206"/>
            <a:ext cx="437629" cy="279410"/>
            <a:chOff x="2933700" y="4038600"/>
            <a:chExt cx="723900" cy="439550"/>
          </a:xfrm>
        </p:grpSpPr>
        <p:sp>
          <p:nvSpPr>
            <p:cNvPr id="192" name="Rectangle 1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Group 202"/>
          <p:cNvGrpSpPr/>
          <p:nvPr/>
        </p:nvGrpSpPr>
        <p:grpSpPr>
          <a:xfrm rot="209594">
            <a:off x="4249201" y="3138018"/>
            <a:ext cx="437629" cy="279410"/>
            <a:chOff x="2933700" y="4038600"/>
            <a:chExt cx="723900" cy="439550"/>
          </a:xfrm>
        </p:grpSpPr>
        <p:sp>
          <p:nvSpPr>
            <p:cNvPr id="204" name="Rectangle 2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 rot="2742835">
            <a:off x="4756726" y="2730306"/>
            <a:ext cx="437629" cy="279410"/>
            <a:chOff x="2933700" y="4038600"/>
            <a:chExt cx="723900" cy="439550"/>
          </a:xfrm>
        </p:grpSpPr>
        <p:sp>
          <p:nvSpPr>
            <p:cNvPr id="216" name="Rectangle 2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Group 226"/>
          <p:cNvGrpSpPr/>
          <p:nvPr/>
        </p:nvGrpSpPr>
        <p:grpSpPr>
          <a:xfrm rot="2742835">
            <a:off x="3918526" y="1968306"/>
            <a:ext cx="437629" cy="279410"/>
            <a:chOff x="2933700" y="4038600"/>
            <a:chExt cx="723900" cy="439550"/>
          </a:xfrm>
        </p:grpSpPr>
        <p:sp>
          <p:nvSpPr>
            <p:cNvPr id="228" name="Rectangle 22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/>
          <p:cNvGrpSpPr/>
          <p:nvPr/>
        </p:nvGrpSpPr>
        <p:grpSpPr>
          <a:xfrm rot="3156239">
            <a:off x="2900117" y="2730306"/>
            <a:ext cx="437629" cy="279410"/>
            <a:chOff x="2933700" y="4038600"/>
            <a:chExt cx="723900" cy="439550"/>
          </a:xfrm>
        </p:grpSpPr>
        <p:sp>
          <p:nvSpPr>
            <p:cNvPr id="240" name="Rectangle 2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oup 250"/>
          <p:cNvGrpSpPr/>
          <p:nvPr/>
        </p:nvGrpSpPr>
        <p:grpSpPr>
          <a:xfrm rot="209594">
            <a:off x="4322042" y="1537073"/>
            <a:ext cx="437629" cy="279410"/>
            <a:chOff x="2933700" y="4038600"/>
            <a:chExt cx="723900" cy="439550"/>
          </a:xfrm>
        </p:grpSpPr>
        <p:sp>
          <p:nvSpPr>
            <p:cNvPr id="252" name="Rectangle 25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/>
              <p:cNvSpPr txBox="1"/>
              <p:nvPr/>
            </p:nvSpPr>
            <p:spPr>
              <a:xfrm>
                <a:off x="2737556" y="229766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36" name="TextBox 3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556" y="2297668"/>
                <a:ext cx="38664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TextBox 337"/>
              <p:cNvSpPr txBox="1"/>
              <p:nvPr/>
            </p:nvSpPr>
            <p:spPr>
              <a:xfrm>
                <a:off x="3585374" y="137160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38" name="TextBox 3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374" y="1371600"/>
                <a:ext cx="37702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25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/>
              <p:cNvSpPr txBox="1"/>
              <p:nvPr/>
            </p:nvSpPr>
            <p:spPr>
              <a:xfrm>
                <a:off x="3168069" y="312420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39" name="TextBox 3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069" y="3124200"/>
                <a:ext cx="380232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/>
              <p:cNvSpPr txBox="1"/>
              <p:nvPr/>
            </p:nvSpPr>
            <p:spPr>
              <a:xfrm>
                <a:off x="4159437" y="22860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0" name="TextBox 3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437" y="2286000"/>
                <a:ext cx="37061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295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TextBox 340"/>
              <p:cNvSpPr txBox="1"/>
              <p:nvPr/>
            </p:nvSpPr>
            <p:spPr>
              <a:xfrm>
                <a:off x="5159655" y="13070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1" name="TextBox 3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655" y="1307068"/>
                <a:ext cx="37542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TextBox 341"/>
              <p:cNvSpPr txBox="1"/>
              <p:nvPr/>
            </p:nvSpPr>
            <p:spPr>
              <a:xfrm>
                <a:off x="5257800" y="3288268"/>
                <a:ext cx="356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2" name="TextBox 3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288268"/>
                <a:ext cx="35618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257152" y="1642013"/>
            <a:ext cx="3639096" cy="1668974"/>
            <a:chOff x="2257152" y="1642013"/>
            <a:chExt cx="3639096" cy="1668974"/>
          </a:xfrm>
        </p:grpSpPr>
        <p:sp>
          <p:nvSpPr>
            <p:cNvPr id="3" name="Freeform 2"/>
            <p:cNvSpPr/>
            <p:nvPr/>
          </p:nvSpPr>
          <p:spPr>
            <a:xfrm rot="1006344">
              <a:off x="5550561" y="2931846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Freeform 350"/>
            <p:cNvSpPr/>
            <p:nvPr/>
          </p:nvSpPr>
          <p:spPr>
            <a:xfrm rot="1006344">
              <a:off x="3188361" y="1642013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Freeform 351"/>
            <p:cNvSpPr/>
            <p:nvPr/>
          </p:nvSpPr>
          <p:spPr>
            <a:xfrm rot="1006344">
              <a:off x="2257152" y="2480213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Freeform 19"/>
          <p:cNvSpPr/>
          <p:nvPr/>
        </p:nvSpPr>
        <p:spPr>
          <a:xfrm>
            <a:off x="2971800" y="1746846"/>
            <a:ext cx="2286000" cy="1377354"/>
          </a:xfrm>
          <a:custGeom>
            <a:avLst/>
            <a:gdLst>
              <a:gd name="connsiteX0" fmla="*/ 0 w 2286000"/>
              <a:gd name="connsiteY0" fmla="*/ 724830 h 1377354"/>
              <a:gd name="connsiteX1" fmla="*/ 579864 w 2286000"/>
              <a:gd name="connsiteY1" fmla="*/ 1326995 h 1377354"/>
              <a:gd name="connsiteX2" fmla="*/ 914400 w 2286000"/>
              <a:gd name="connsiteY2" fmla="*/ 1193181 h 1377354"/>
              <a:gd name="connsiteX3" fmla="*/ 2286000 w 2286000"/>
              <a:gd name="connsiteY3" fmla="*/ 0 h 1377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1377354">
                <a:moveTo>
                  <a:pt x="0" y="724830"/>
                </a:moveTo>
                <a:cubicBezTo>
                  <a:pt x="213732" y="986883"/>
                  <a:pt x="427464" y="1248936"/>
                  <a:pt x="579864" y="1326995"/>
                </a:cubicBezTo>
                <a:cubicBezTo>
                  <a:pt x="732264" y="1405054"/>
                  <a:pt x="630044" y="1414347"/>
                  <a:pt x="914400" y="1193181"/>
                </a:cubicBezTo>
                <a:cubicBezTo>
                  <a:pt x="1198756" y="972015"/>
                  <a:pt x="1742378" y="486007"/>
                  <a:pt x="2286000" y="0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Oval 353"/>
          <p:cNvSpPr/>
          <p:nvPr/>
        </p:nvSpPr>
        <p:spPr>
          <a:xfrm>
            <a:off x="2637536" y="2438400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2957351" y="1853822"/>
            <a:ext cx="2390015" cy="1274874"/>
            <a:chOff x="2957351" y="1853822"/>
            <a:chExt cx="2390015" cy="1274874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2957351" y="2482334"/>
              <a:ext cx="670785" cy="64636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581400" y="3121416"/>
              <a:ext cx="1765966" cy="728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5347366" y="1853822"/>
              <a:ext cx="0" cy="126759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4B94A8C-FA97-F08B-7744-6FAAD73396BE}"/>
              </a:ext>
            </a:extLst>
          </p:cNvPr>
          <p:cNvSpPr/>
          <p:nvPr/>
        </p:nvSpPr>
        <p:spPr>
          <a:xfrm>
            <a:off x="4769667" y="570205"/>
            <a:ext cx="3032874" cy="5244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66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 uiExpand="1" build="p"/>
      <p:bldP spid="20" grpId="0" animBg="1"/>
      <p:bldP spid="20" grpId="1" animBg="1"/>
      <p:bldP spid="354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3C73-7E73-7F70-93FC-145C45E7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Basic laws </a:t>
            </a:r>
            <a:br>
              <a:rPr lang="en-US" sz="3200" b="1" dirty="0"/>
            </a:br>
            <a:r>
              <a:rPr lang="en-US" sz="3200" b="1" dirty="0"/>
              <a:t>of Electric networks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29D46-7FA4-56FD-25DD-E7A16E939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Electric </a:t>
            </a:r>
            <a:r>
              <a:rPr lang="en-US" sz="2000" b="1" dirty="0">
                <a:solidFill>
                  <a:srgbClr val="7030A0"/>
                </a:solidFill>
              </a:rPr>
              <a:t>Potential</a:t>
            </a:r>
            <a:r>
              <a:rPr lang="en-US" sz="2000" b="1" dirty="0"/>
              <a:t> is </a:t>
            </a:r>
            <a:r>
              <a:rPr lang="en-US" sz="2000" b="1" dirty="0">
                <a:solidFill>
                  <a:srgbClr val="00B050"/>
                </a:solidFill>
              </a:rPr>
              <a:t>conservative</a:t>
            </a:r>
          </a:p>
          <a:p>
            <a:endParaRPr lang="en-US" sz="2000" b="1" dirty="0"/>
          </a:p>
          <a:p>
            <a:r>
              <a:rPr lang="en-US" sz="2000" b="1" dirty="0">
                <a:solidFill>
                  <a:srgbClr val="7030A0"/>
                </a:solidFill>
              </a:rPr>
              <a:t>Ohm</a:t>
            </a:r>
            <a:r>
              <a:rPr lang="en-US" sz="2000" b="1" dirty="0"/>
              <a:t>’s law</a:t>
            </a:r>
          </a:p>
          <a:p>
            <a:endParaRPr lang="en-US" sz="2000" b="1" dirty="0"/>
          </a:p>
          <a:p>
            <a:r>
              <a:rPr lang="en-US" sz="2000" b="1" dirty="0" err="1">
                <a:solidFill>
                  <a:srgbClr val="7030A0"/>
                </a:solidFill>
              </a:rPr>
              <a:t>Kirchoff</a:t>
            </a:r>
            <a:r>
              <a:rPr lang="en-US" sz="2000" b="1" dirty="0" err="1"/>
              <a:t>’s</a:t>
            </a:r>
            <a:r>
              <a:rPr lang="en-US" sz="2000" b="1" dirty="0"/>
              <a:t>  law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98110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itle 2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Expressing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3200" b="1" i="1">
                            <a:latin typeface="Cambria Math"/>
                          </a:rPr>
                          <m:t>𝒙𝒗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:r>
                  <a:rPr lang="en-US" sz="3200" b="1" dirty="0"/>
                  <a:t>through equations</a:t>
                </a:r>
                <a:endParaRPr lang="en-US" sz="3200" dirty="0"/>
              </a:p>
            </p:txBody>
          </p:sp>
        </mc:Choice>
        <mc:Fallback xmlns="">
          <p:sp>
            <p:nvSpPr>
              <p:cNvPr id="25" name="Title 2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𝒙𝒗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1800" dirty="0"/>
                  <a:t>     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72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7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00800" y="1828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2971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43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28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1654082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16540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25684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34828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2492282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2492282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5"/>
            <a:endCxn id="12" idx="1"/>
          </p:cNvCxnSpPr>
          <p:nvPr/>
        </p:nvCxnSpPr>
        <p:spPr>
          <a:xfrm>
            <a:off x="4397282" y="1730282"/>
            <a:ext cx="882836" cy="654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7"/>
            <a:endCxn id="12" idx="3"/>
          </p:cNvCxnSpPr>
          <p:nvPr/>
        </p:nvCxnSpPr>
        <p:spPr>
          <a:xfrm flipV="1">
            <a:off x="4397282" y="2492282"/>
            <a:ext cx="882836" cy="780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3482882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68482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3"/>
            <a:endCxn id="12" idx="6"/>
          </p:cNvCxnSpPr>
          <p:nvPr/>
        </p:nvCxnSpPr>
        <p:spPr>
          <a:xfrm flipH="1">
            <a:off x="5410200" y="1958882"/>
            <a:ext cx="1012918" cy="4795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1"/>
            <a:endCxn id="13" idx="5"/>
          </p:cNvCxnSpPr>
          <p:nvPr/>
        </p:nvCxnSpPr>
        <p:spPr>
          <a:xfrm flipH="1" flipV="1">
            <a:off x="6530882" y="1958882"/>
            <a:ext cx="1035236" cy="425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2"/>
            <a:endCxn id="12" idx="5"/>
          </p:cNvCxnSpPr>
          <p:nvPr/>
        </p:nvCxnSpPr>
        <p:spPr>
          <a:xfrm flipH="1" flipV="1">
            <a:off x="5387882" y="2492282"/>
            <a:ext cx="10891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6"/>
            <a:endCxn id="15" idx="3"/>
          </p:cNvCxnSpPr>
          <p:nvPr/>
        </p:nvCxnSpPr>
        <p:spPr>
          <a:xfrm flipV="1">
            <a:off x="6629400" y="2492282"/>
            <a:ext cx="9367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4343400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213556" y="1307068"/>
            <a:ext cx="6799500" cy="2198132"/>
            <a:chOff x="1213556" y="1307068"/>
            <a:chExt cx="6799500" cy="2198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𝒈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84160" y="3771781"/>
                <a:ext cx="2475293" cy="80021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𝟏</m:t>
                      </m:r>
                      <m:r>
                        <a:rPr lang="en-US" b="1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deg</m:t>
                          </m:r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  <m:r>
                            <a:rPr lang="en-US" b="1" i="1">
                              <a:latin typeface="Cambria Math"/>
                            </a:rPr>
                            <m:t>) 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/>
                            </a:rPr>
                            <m:t>𝒚</m:t>
                          </m:r>
                          <m:r>
                            <a:rPr lang="en-US" b="1" i="1">
                              <a:latin typeface="Cambria Math"/>
                            </a:rPr>
                            <m:t>∈</m:t>
                          </m:r>
                          <m:r>
                            <a:rPr lang="en-US" b="1" i="1">
                              <a:latin typeface="Cambria Math"/>
                            </a:rPr>
                            <m:t>𝑵</m:t>
                          </m:r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  <m:r>
                            <a:rPr lang="en-US" b="1" i="1">
                              <a:latin typeface="Cambria Math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𝒚𝒗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160" y="3771781"/>
                <a:ext cx="2475293" cy="80021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2667000" y="1805448"/>
            <a:ext cx="1417297" cy="1219200"/>
            <a:chOff x="4724400" y="3786648"/>
            <a:chExt cx="1417297" cy="1219200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5638800" y="4519151"/>
              <a:ext cx="457200" cy="433849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 flipV="1">
              <a:off x="4882376" y="3886200"/>
              <a:ext cx="527824" cy="457200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5638800" y="3786648"/>
              <a:ext cx="502897" cy="48055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4724400" y="4572000"/>
              <a:ext cx="555718" cy="433848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667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 uiExpand="1" build="p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Doyle and Snell’s </a:t>
            </a:r>
            <a:r>
              <a:rPr lang="en-US" sz="3600" b="1" dirty="0"/>
              <a:t>article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/>
                  <a:t> What is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sz="1800" dirty="0"/>
                  <a:t>’s where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𝒚</m:t>
                    </m:r>
                    <m:r>
                      <a:rPr lang="en-US" sz="1800" b="1" i="1">
                        <a:latin typeface="Cambria Math"/>
                      </a:rPr>
                      <m:t>∈</m:t>
                    </m:r>
                    <m:r>
                      <a:rPr lang="en-US" sz="1800" b="1" i="1">
                        <a:latin typeface="Cambria Math"/>
                      </a:rPr>
                      <m:t>𝑵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𝒗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>
                  <a:buNone/>
                </a:pPr>
                <a:r>
                  <a:rPr lang="en-US" sz="1800" dirty="0"/>
                  <a:t>Net current leaving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0.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1" i="1" smtClean="0">
                            <a:latin typeface="Cambria Math"/>
                          </a:rPr>
                          <m:t>𝒚</m:t>
                        </m:r>
                        <m:r>
                          <a:rPr lang="en-US" sz="1800" b="1" i="1" smtClean="0">
                            <a:latin typeface="Cambria Math"/>
                          </a:rPr>
                          <m:t>∈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𝑵</m:t>
                        </m:r>
                        <m:r>
                          <a:rPr lang="en-US" sz="1800" b="1" i="1" smtClean="0">
                            <a:latin typeface="Cambria Math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/>
                              </a:rPr>
                              <m:t>𝒙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/>
                              </a:rPr>
                              <m:t>𝒚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=0</m:t>
                        </m:r>
                      </m:e>
                    </m:nary>
                  </m:oMath>
                </a14:m>
                <a:r>
                  <a:rPr lang="en-US" sz="1800" b="1" i="1" dirty="0"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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deg</m:t>
                        </m:r>
                        <m:r>
                          <a:rPr lang="en-US" sz="1800" b="1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  <m:r>
                          <a:rPr lang="en-US" sz="1800" b="1" i="1">
                            <a:latin typeface="Cambria Math"/>
                          </a:rPr>
                          <m:t>) 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1" i="1">
                            <a:latin typeface="Cambria Math"/>
                          </a:rPr>
                          <m:t>𝒚</m:t>
                        </m:r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  <m:r>
                          <a:rPr lang="en-US" sz="1800" b="1" i="1">
                            <a:latin typeface="Cambria Math"/>
                          </a:rPr>
                          <m:t>𝑵</m:t>
                        </m:r>
                        <m:r>
                          <a:rPr lang="en-US" sz="1800" b="1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  <m:r>
                          <a:rPr lang="en-US" sz="1800" b="1" i="1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/>
                              </a:rPr>
                              <m:t>𝒚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>
                <a:blip r:embed="rId2"/>
                <a:stretch>
                  <a:fillRect l="-4074" b="-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2438400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72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7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00800" y="18288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2971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43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28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1654082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16540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25684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34828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2492282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2492282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5"/>
            <a:endCxn id="12" idx="1"/>
          </p:cNvCxnSpPr>
          <p:nvPr/>
        </p:nvCxnSpPr>
        <p:spPr>
          <a:xfrm>
            <a:off x="4397282" y="1730282"/>
            <a:ext cx="882836" cy="654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7"/>
            <a:endCxn id="12" idx="3"/>
          </p:cNvCxnSpPr>
          <p:nvPr/>
        </p:nvCxnSpPr>
        <p:spPr>
          <a:xfrm flipV="1">
            <a:off x="4397282" y="2492282"/>
            <a:ext cx="882836" cy="780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3482882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68482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3"/>
            <a:endCxn id="12" idx="6"/>
          </p:cNvCxnSpPr>
          <p:nvPr/>
        </p:nvCxnSpPr>
        <p:spPr>
          <a:xfrm flipH="1">
            <a:off x="5410200" y="1958882"/>
            <a:ext cx="1012918" cy="4795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1"/>
            <a:endCxn id="13" idx="5"/>
          </p:cNvCxnSpPr>
          <p:nvPr/>
        </p:nvCxnSpPr>
        <p:spPr>
          <a:xfrm flipH="1" flipV="1">
            <a:off x="6530882" y="1958882"/>
            <a:ext cx="1035236" cy="425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2"/>
            <a:endCxn id="12" idx="5"/>
          </p:cNvCxnSpPr>
          <p:nvPr/>
        </p:nvCxnSpPr>
        <p:spPr>
          <a:xfrm flipH="1" flipV="1">
            <a:off x="5387882" y="2492282"/>
            <a:ext cx="10891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6"/>
            <a:endCxn id="15" idx="3"/>
          </p:cNvCxnSpPr>
          <p:nvPr/>
        </p:nvCxnSpPr>
        <p:spPr>
          <a:xfrm flipV="1">
            <a:off x="6629400" y="2492282"/>
            <a:ext cx="9367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4343400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 rot="16686468">
            <a:off x="4137280" y="2365110"/>
            <a:ext cx="437629" cy="279410"/>
            <a:chOff x="2933700" y="4038600"/>
            <a:chExt cx="723900" cy="439550"/>
          </a:xfrm>
        </p:grpSpPr>
        <p:sp>
          <p:nvSpPr>
            <p:cNvPr id="92" name="Rectangle 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Group 166"/>
          <p:cNvGrpSpPr/>
          <p:nvPr/>
        </p:nvGrpSpPr>
        <p:grpSpPr>
          <a:xfrm rot="19378890">
            <a:off x="3693440" y="1941348"/>
            <a:ext cx="437629" cy="279410"/>
            <a:chOff x="2933700" y="4038600"/>
            <a:chExt cx="723900" cy="439550"/>
          </a:xfrm>
        </p:grpSpPr>
        <p:sp>
          <p:nvSpPr>
            <p:cNvPr id="168" name="Rectangle 16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/>
          <p:cNvGrpSpPr/>
          <p:nvPr/>
        </p:nvGrpSpPr>
        <p:grpSpPr>
          <a:xfrm rot="19378890">
            <a:off x="1868809" y="1903006"/>
            <a:ext cx="437629" cy="279410"/>
            <a:chOff x="2933700" y="4038600"/>
            <a:chExt cx="723900" cy="439550"/>
          </a:xfrm>
        </p:grpSpPr>
        <p:sp>
          <p:nvSpPr>
            <p:cNvPr id="180" name="Rectangle 1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/>
          <p:cNvGrpSpPr/>
          <p:nvPr/>
        </p:nvGrpSpPr>
        <p:grpSpPr>
          <a:xfrm rot="19378890">
            <a:off x="2722762" y="2741206"/>
            <a:ext cx="437629" cy="279410"/>
            <a:chOff x="2933700" y="4038600"/>
            <a:chExt cx="723900" cy="439550"/>
          </a:xfrm>
        </p:grpSpPr>
        <p:sp>
          <p:nvSpPr>
            <p:cNvPr id="192" name="Rectangle 1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Group 202"/>
          <p:cNvGrpSpPr/>
          <p:nvPr/>
        </p:nvGrpSpPr>
        <p:grpSpPr>
          <a:xfrm rot="209594">
            <a:off x="3135665" y="3138018"/>
            <a:ext cx="437629" cy="279410"/>
            <a:chOff x="2933700" y="4038600"/>
            <a:chExt cx="723900" cy="439550"/>
          </a:xfrm>
        </p:grpSpPr>
        <p:sp>
          <p:nvSpPr>
            <p:cNvPr id="204" name="Rectangle 2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 rot="2742835">
            <a:off x="3643190" y="2730306"/>
            <a:ext cx="437629" cy="279410"/>
            <a:chOff x="2933700" y="4038600"/>
            <a:chExt cx="723900" cy="439550"/>
          </a:xfrm>
        </p:grpSpPr>
        <p:sp>
          <p:nvSpPr>
            <p:cNvPr id="216" name="Rectangle 2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Group 226"/>
          <p:cNvGrpSpPr/>
          <p:nvPr/>
        </p:nvGrpSpPr>
        <p:grpSpPr>
          <a:xfrm rot="2742835">
            <a:off x="2804990" y="1968306"/>
            <a:ext cx="437629" cy="279410"/>
            <a:chOff x="2933700" y="4038600"/>
            <a:chExt cx="723900" cy="439550"/>
          </a:xfrm>
        </p:grpSpPr>
        <p:sp>
          <p:nvSpPr>
            <p:cNvPr id="228" name="Rectangle 22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/>
          <p:cNvGrpSpPr/>
          <p:nvPr/>
        </p:nvGrpSpPr>
        <p:grpSpPr>
          <a:xfrm rot="3156239">
            <a:off x="1786581" y="2730306"/>
            <a:ext cx="437629" cy="279410"/>
            <a:chOff x="2933700" y="4038600"/>
            <a:chExt cx="723900" cy="439550"/>
          </a:xfrm>
        </p:grpSpPr>
        <p:sp>
          <p:nvSpPr>
            <p:cNvPr id="240" name="Rectangle 2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oup 250"/>
          <p:cNvGrpSpPr/>
          <p:nvPr/>
        </p:nvGrpSpPr>
        <p:grpSpPr>
          <a:xfrm rot="209594">
            <a:off x="3208506" y="1537073"/>
            <a:ext cx="437629" cy="279410"/>
            <a:chOff x="2933700" y="4038600"/>
            <a:chExt cx="723900" cy="439550"/>
          </a:xfrm>
        </p:grpSpPr>
        <p:sp>
          <p:nvSpPr>
            <p:cNvPr id="252" name="Rectangle 25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3" name="Group 262"/>
          <p:cNvGrpSpPr/>
          <p:nvPr/>
        </p:nvGrpSpPr>
        <p:grpSpPr>
          <a:xfrm rot="19378890">
            <a:off x="4688209" y="2665006"/>
            <a:ext cx="437629" cy="279410"/>
            <a:chOff x="2933700" y="4038600"/>
            <a:chExt cx="723900" cy="439550"/>
          </a:xfrm>
        </p:grpSpPr>
        <p:sp>
          <p:nvSpPr>
            <p:cNvPr id="264" name="Rectangle 26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5" name="Group 274"/>
          <p:cNvGrpSpPr/>
          <p:nvPr/>
        </p:nvGrpSpPr>
        <p:grpSpPr>
          <a:xfrm rot="2378188">
            <a:off x="4687016" y="1936268"/>
            <a:ext cx="437629" cy="279410"/>
            <a:chOff x="2933700" y="4038600"/>
            <a:chExt cx="723900" cy="439550"/>
          </a:xfrm>
        </p:grpSpPr>
        <p:sp>
          <p:nvSpPr>
            <p:cNvPr id="276" name="Rectangle 27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7" name="Group 27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78" name="Straight Connector 27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 rot="1831540">
            <a:off x="6838755" y="1996779"/>
            <a:ext cx="437629" cy="279410"/>
            <a:chOff x="2933700" y="4038600"/>
            <a:chExt cx="723900" cy="439550"/>
          </a:xfrm>
        </p:grpSpPr>
        <p:sp>
          <p:nvSpPr>
            <p:cNvPr id="288" name="Rectangle 28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90" name="Straight Connector 28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9" name="Group 298"/>
          <p:cNvGrpSpPr/>
          <p:nvPr/>
        </p:nvGrpSpPr>
        <p:grpSpPr>
          <a:xfrm rot="20558223">
            <a:off x="5696004" y="2040134"/>
            <a:ext cx="437629" cy="279410"/>
            <a:chOff x="2933700" y="4038600"/>
            <a:chExt cx="723900" cy="439550"/>
          </a:xfrm>
        </p:grpSpPr>
        <p:sp>
          <p:nvSpPr>
            <p:cNvPr id="300" name="Rectangle 29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1" name="Group 30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1" name="Group 310"/>
          <p:cNvGrpSpPr/>
          <p:nvPr/>
        </p:nvGrpSpPr>
        <p:grpSpPr>
          <a:xfrm rot="20081023">
            <a:off x="6813521" y="2633456"/>
            <a:ext cx="437629" cy="279410"/>
            <a:chOff x="2933700" y="4038600"/>
            <a:chExt cx="723900" cy="439550"/>
          </a:xfrm>
        </p:grpSpPr>
        <p:sp>
          <p:nvSpPr>
            <p:cNvPr id="312" name="Rectangle 31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14" name="Straight Connector 31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3" name="Group 322"/>
          <p:cNvGrpSpPr/>
          <p:nvPr/>
        </p:nvGrpSpPr>
        <p:grpSpPr>
          <a:xfrm rot="2105834">
            <a:off x="5755633" y="2606379"/>
            <a:ext cx="437629" cy="279410"/>
            <a:chOff x="2933700" y="4038600"/>
            <a:chExt cx="723900" cy="439550"/>
          </a:xfrm>
        </p:grpSpPr>
        <p:sp>
          <p:nvSpPr>
            <p:cNvPr id="324" name="Rectangle 32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5" name="Group 32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26" name="Straight Connector 32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5" name="Group 334"/>
          <p:cNvGrpSpPr/>
          <p:nvPr/>
        </p:nvGrpSpPr>
        <p:grpSpPr>
          <a:xfrm>
            <a:off x="1213556" y="1307068"/>
            <a:ext cx="6799500" cy="2198132"/>
            <a:chOff x="1213556" y="1307068"/>
            <a:chExt cx="6799500" cy="2198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/>
                <p:cNvSpPr txBox="1"/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6" name="TextBox 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TextBox 336"/>
                <p:cNvSpPr txBox="1"/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7" name="TextBox 3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/>
                <p:cNvSpPr txBox="1"/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8" name="TextBox 3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9" name="TextBox 3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0" name="TextBox 3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1" name="TextBox 3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Box 342"/>
                <p:cNvSpPr txBox="1"/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3" name="TextBox 3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" name="TextBox 343"/>
                <p:cNvSpPr txBox="1"/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4" name="TextBox 3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TextBox 344"/>
                <p:cNvSpPr txBox="1"/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𝒈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5" name="TextBox 3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6" name="Group 345"/>
          <p:cNvGrpSpPr/>
          <p:nvPr/>
        </p:nvGrpSpPr>
        <p:grpSpPr>
          <a:xfrm>
            <a:off x="1600200" y="1099066"/>
            <a:ext cx="4876800" cy="1339334"/>
            <a:chOff x="1143000" y="4876800"/>
            <a:chExt cx="4876800" cy="1339334"/>
          </a:xfrm>
        </p:grpSpPr>
        <p:cxnSp>
          <p:nvCxnSpPr>
            <p:cNvPr id="348" name="Straight Connector 347"/>
            <p:cNvCxnSpPr/>
            <p:nvPr/>
          </p:nvCxnSpPr>
          <p:spPr>
            <a:xfrm>
              <a:off x="4265060" y="4876800"/>
              <a:ext cx="2140" cy="641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4114800" y="5073134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4260020" y="5197733"/>
              <a:ext cx="17597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flipV="1">
              <a:off x="6019800" y="5197733"/>
              <a:ext cx="0" cy="4410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>
              <a:endCxn id="25" idx="2"/>
            </p:cNvCxnSpPr>
            <p:nvPr/>
          </p:nvCxnSpPr>
          <p:spPr>
            <a:xfrm>
              <a:off x="1143000" y="5181600"/>
              <a:ext cx="2971800" cy="137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>
              <a:endCxn id="7" idx="0"/>
            </p:cNvCxnSpPr>
            <p:nvPr/>
          </p:nvCxnSpPr>
          <p:spPr>
            <a:xfrm>
              <a:off x="1143000" y="5172520"/>
              <a:ext cx="0" cy="10436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4245021" y="726017"/>
            <a:ext cx="708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 volt</a:t>
            </a:r>
          </a:p>
        </p:txBody>
      </p:sp>
      <p:sp>
        <p:nvSpPr>
          <p:cNvPr id="347" name="Rectangle 346"/>
          <p:cNvSpPr/>
          <p:nvPr/>
        </p:nvSpPr>
        <p:spPr>
          <a:xfrm>
            <a:off x="1524000" y="3581400"/>
            <a:ext cx="2662925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/>
          <p:cNvSpPr/>
          <p:nvPr/>
        </p:nvSpPr>
        <p:spPr>
          <a:xfrm>
            <a:off x="4191000" y="3505200"/>
            <a:ext cx="4542298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CFF9DB9-7BC0-6597-1DA9-08AABED12447}"/>
                  </a:ext>
                </a:extLst>
              </p:cNvPr>
              <p:cNvSpPr txBox="1"/>
              <p:nvPr/>
            </p:nvSpPr>
            <p:spPr>
              <a:xfrm>
                <a:off x="5548610" y="5287962"/>
                <a:ext cx="3153364" cy="52828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𝒙𝒗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deg</m:t>
                        </m:r>
                        <m:r>
                          <a:rPr lang="en-US" b="1" i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  <m:r>
                          <a:rPr lang="en-US" b="1" i="1">
                            <a:latin typeface="Cambria Math"/>
                          </a:rPr>
                          <m:t>) 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>
                            <a:latin typeface="Cambria Math"/>
                          </a:rPr>
                          <m:t>𝒚</m:t>
                        </m:r>
                        <m:r>
                          <a:rPr lang="en-US" b="1" i="1">
                            <a:latin typeface="Cambria Math"/>
                          </a:rPr>
                          <m:t>∈</m:t>
                        </m:r>
                        <m:r>
                          <a:rPr lang="en-US" b="1" i="1">
                            <a:latin typeface="Cambria Math"/>
                          </a:rPr>
                          <m:t>𝑵</m:t>
                        </m:r>
                        <m:r>
                          <a:rPr lang="en-US" b="1" i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𝑯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𝒚𝒗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CFF9DB9-7BC0-6597-1DA9-08AABED12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610" y="5287962"/>
                <a:ext cx="3153364" cy="528286"/>
              </a:xfrm>
              <a:prstGeom prst="rect">
                <a:avLst/>
              </a:prstGeom>
              <a:blipFill>
                <a:blip r:embed="rId13"/>
                <a:stretch>
                  <a:fillRect t="-71264" b="-1114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D88BC94B-5F48-5822-A9C0-9141378CF3DC}"/>
              </a:ext>
            </a:extLst>
          </p:cNvPr>
          <p:cNvSpPr/>
          <p:nvPr/>
        </p:nvSpPr>
        <p:spPr>
          <a:xfrm>
            <a:off x="6350497" y="5381933"/>
            <a:ext cx="198388" cy="3403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730086A-CA3C-60E9-1FC0-B46D401CDA96}"/>
              </a:ext>
            </a:extLst>
          </p:cNvPr>
          <p:cNvSpPr/>
          <p:nvPr/>
        </p:nvSpPr>
        <p:spPr>
          <a:xfrm>
            <a:off x="136620" y="4612657"/>
            <a:ext cx="3063779" cy="3403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0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/>
      <p:bldP spid="347" grpId="0" animBg="1"/>
      <p:bldP spid="354" grpId="0" animBg="1"/>
      <p:bldP spid="3" grpId="0" animBg="1"/>
      <p:bldP spid="5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/>
                  <a:t> be the current injected into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from outside.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/>
                  <a:t> What is the </a:t>
                </a:r>
                <a:r>
                  <a:rPr lang="en-US" sz="1800" dirty="0">
                    <a:solidFill>
                      <a:srgbClr val="7030A0"/>
                    </a:solidFill>
                  </a:rPr>
                  <a:t>new</a:t>
                </a:r>
                <a:r>
                  <a:rPr lang="en-US" sz="1800" dirty="0"/>
                  <a:t>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𝒙𝒗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𝒚𝒗</m:t>
                        </m:r>
                      </m:sub>
                    </m:sSub>
                  </m:oMath>
                </a14:m>
                <a:r>
                  <a:rPr lang="en-US" sz="1800" dirty="0"/>
                  <a:t>’s where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𝒚</m:t>
                    </m:r>
                    <m:r>
                      <a:rPr lang="en-US" sz="1800" b="1" i="1">
                        <a:latin typeface="Cambria Math"/>
                      </a:rPr>
                      <m:t>∈</m:t>
                    </m:r>
                    <m:r>
                      <a:rPr lang="en-US" sz="1800" b="1" i="1">
                        <a:latin typeface="Cambria Math"/>
                      </a:rPr>
                      <m:t>𝑵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1800" b="1" i="1">
                            <a:latin typeface="Cambria Math"/>
                          </a:rPr>
                          <m:t>𝒗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𝑰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/>
                              </a:rPr>
                              <m:t>𝒙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deg</m:t>
                        </m:r>
                        <m:r>
                          <a:rPr lang="en-US" sz="1800" b="1" i="1" smtClean="0">
                            <a:latin typeface="Cambria Math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sz="1800" b="1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deg</m:t>
                        </m:r>
                        <m:r>
                          <a:rPr lang="en-US" sz="1800" b="1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  <m:r>
                          <a:rPr lang="en-US" sz="1800" b="1" i="1">
                            <a:latin typeface="Cambria Math"/>
                          </a:rPr>
                          <m:t>) 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1" i="1">
                            <a:latin typeface="Cambria Math"/>
                          </a:rPr>
                          <m:t>𝒚</m:t>
                        </m:r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  <m:r>
                          <a:rPr lang="en-US" sz="1800" b="1" i="1">
                            <a:latin typeface="Cambria Math"/>
                          </a:rPr>
                          <m:t>𝑵</m:t>
                        </m:r>
                        <m:r>
                          <a:rPr lang="en-US" sz="1800" b="1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  <m:r>
                          <a:rPr lang="en-US" sz="1800" b="1" i="1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/>
                              </a:rPr>
                              <m:t>𝒚𝒗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 We must extract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2</m:t>
                    </m:r>
                    <m:r>
                      <a:rPr lang="en-US" sz="1800" b="1" i="1" smtClean="0">
                        <a:latin typeface="Cambria Math"/>
                      </a:rPr>
                      <m:t>𝒎</m:t>
                    </m:r>
                    <m:r>
                      <a:rPr lang="en-US" sz="1800" b="0" i="0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deg</m:t>
                    </m:r>
                    <m:r>
                      <a:rPr lang="en-US" sz="1800"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180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current from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to satisfy </a:t>
                </a:r>
                <a:r>
                  <a:rPr lang="en-US" sz="1800" b="1" dirty="0" err="1"/>
                  <a:t>Kirchoff</a:t>
                </a:r>
                <a:r>
                  <a:rPr lang="en-US" sz="1800" dirty="0" err="1"/>
                  <a:t>’s</a:t>
                </a:r>
                <a:r>
                  <a:rPr lang="en-US" sz="1800" dirty="0"/>
                  <a:t> current law.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>
                <a:blip r:embed="rId3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FB96F453-35E4-3974-AE77-FD322A26D533}"/>
              </a:ext>
            </a:extLst>
          </p:cNvPr>
          <p:cNvSpPr/>
          <p:nvPr/>
        </p:nvSpPr>
        <p:spPr>
          <a:xfrm>
            <a:off x="1392324" y="2307382"/>
            <a:ext cx="393148" cy="40907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itle 2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Expressing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3200" b="1" i="1">
                            <a:latin typeface="Cambria Math"/>
                          </a:rPr>
                          <m:t>𝒙𝒗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:r>
                  <a:rPr lang="en-US" sz="3200" b="1" dirty="0"/>
                  <a:t>through a circuit</a:t>
                </a:r>
                <a:endParaRPr lang="en-US" sz="3200" dirty="0"/>
              </a:p>
            </p:txBody>
          </p:sp>
        </mc:Choice>
        <mc:Fallback xmlns="">
          <p:sp>
            <p:nvSpPr>
              <p:cNvPr id="25" name="Title 2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72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7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00800" y="1828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2971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43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28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1654082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16540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25684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34828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2492282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2492282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5"/>
            <a:endCxn id="12" idx="1"/>
          </p:cNvCxnSpPr>
          <p:nvPr/>
        </p:nvCxnSpPr>
        <p:spPr>
          <a:xfrm>
            <a:off x="4397282" y="1730282"/>
            <a:ext cx="882836" cy="654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7"/>
            <a:endCxn id="12" idx="3"/>
          </p:cNvCxnSpPr>
          <p:nvPr/>
        </p:nvCxnSpPr>
        <p:spPr>
          <a:xfrm flipV="1">
            <a:off x="4397282" y="2492282"/>
            <a:ext cx="882836" cy="780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3482882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68482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3"/>
            <a:endCxn id="12" idx="6"/>
          </p:cNvCxnSpPr>
          <p:nvPr/>
        </p:nvCxnSpPr>
        <p:spPr>
          <a:xfrm flipH="1">
            <a:off x="5410200" y="1958882"/>
            <a:ext cx="1012918" cy="4795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1"/>
            <a:endCxn id="13" idx="5"/>
          </p:cNvCxnSpPr>
          <p:nvPr/>
        </p:nvCxnSpPr>
        <p:spPr>
          <a:xfrm flipH="1" flipV="1">
            <a:off x="6530882" y="1958882"/>
            <a:ext cx="1035236" cy="425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2"/>
            <a:endCxn id="12" idx="5"/>
          </p:cNvCxnSpPr>
          <p:nvPr/>
        </p:nvCxnSpPr>
        <p:spPr>
          <a:xfrm flipH="1" flipV="1">
            <a:off x="5387882" y="2492282"/>
            <a:ext cx="10891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6"/>
            <a:endCxn id="15" idx="3"/>
          </p:cNvCxnSpPr>
          <p:nvPr/>
        </p:nvCxnSpPr>
        <p:spPr>
          <a:xfrm flipV="1">
            <a:off x="6629400" y="2492282"/>
            <a:ext cx="9367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4343400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 rot="16686468">
            <a:off x="4137280" y="2365110"/>
            <a:ext cx="437629" cy="279410"/>
            <a:chOff x="2933700" y="4038600"/>
            <a:chExt cx="723900" cy="439550"/>
          </a:xfrm>
        </p:grpSpPr>
        <p:sp>
          <p:nvSpPr>
            <p:cNvPr id="92" name="Rectangle 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Group 166"/>
          <p:cNvGrpSpPr/>
          <p:nvPr/>
        </p:nvGrpSpPr>
        <p:grpSpPr>
          <a:xfrm rot="19378890">
            <a:off x="3693440" y="1941348"/>
            <a:ext cx="437629" cy="279410"/>
            <a:chOff x="2933700" y="4038600"/>
            <a:chExt cx="723900" cy="439550"/>
          </a:xfrm>
        </p:grpSpPr>
        <p:sp>
          <p:nvSpPr>
            <p:cNvPr id="168" name="Rectangle 16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/>
          <p:cNvGrpSpPr/>
          <p:nvPr/>
        </p:nvGrpSpPr>
        <p:grpSpPr>
          <a:xfrm rot="19378890">
            <a:off x="1868809" y="1903006"/>
            <a:ext cx="437629" cy="279410"/>
            <a:chOff x="2933700" y="4038600"/>
            <a:chExt cx="723900" cy="439550"/>
          </a:xfrm>
        </p:grpSpPr>
        <p:sp>
          <p:nvSpPr>
            <p:cNvPr id="180" name="Rectangle 1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/>
          <p:cNvGrpSpPr/>
          <p:nvPr/>
        </p:nvGrpSpPr>
        <p:grpSpPr>
          <a:xfrm rot="19378890">
            <a:off x="2722762" y="2741206"/>
            <a:ext cx="437629" cy="279410"/>
            <a:chOff x="2933700" y="4038600"/>
            <a:chExt cx="723900" cy="439550"/>
          </a:xfrm>
        </p:grpSpPr>
        <p:sp>
          <p:nvSpPr>
            <p:cNvPr id="192" name="Rectangle 1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Group 202"/>
          <p:cNvGrpSpPr/>
          <p:nvPr/>
        </p:nvGrpSpPr>
        <p:grpSpPr>
          <a:xfrm rot="209594">
            <a:off x="3135665" y="3138018"/>
            <a:ext cx="437629" cy="279410"/>
            <a:chOff x="2933700" y="4038600"/>
            <a:chExt cx="723900" cy="439550"/>
          </a:xfrm>
        </p:grpSpPr>
        <p:sp>
          <p:nvSpPr>
            <p:cNvPr id="204" name="Rectangle 2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 rot="2742835">
            <a:off x="3643190" y="2730306"/>
            <a:ext cx="437629" cy="279410"/>
            <a:chOff x="2933700" y="4038600"/>
            <a:chExt cx="723900" cy="439550"/>
          </a:xfrm>
        </p:grpSpPr>
        <p:sp>
          <p:nvSpPr>
            <p:cNvPr id="216" name="Rectangle 2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Group 226"/>
          <p:cNvGrpSpPr/>
          <p:nvPr/>
        </p:nvGrpSpPr>
        <p:grpSpPr>
          <a:xfrm rot="2742835">
            <a:off x="2804990" y="1968306"/>
            <a:ext cx="437629" cy="279410"/>
            <a:chOff x="2933700" y="4038600"/>
            <a:chExt cx="723900" cy="439550"/>
          </a:xfrm>
        </p:grpSpPr>
        <p:sp>
          <p:nvSpPr>
            <p:cNvPr id="228" name="Rectangle 22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/>
          <p:cNvGrpSpPr/>
          <p:nvPr/>
        </p:nvGrpSpPr>
        <p:grpSpPr>
          <a:xfrm rot="3156239">
            <a:off x="1786581" y="2730306"/>
            <a:ext cx="437629" cy="279410"/>
            <a:chOff x="2933700" y="4038600"/>
            <a:chExt cx="723900" cy="439550"/>
          </a:xfrm>
        </p:grpSpPr>
        <p:sp>
          <p:nvSpPr>
            <p:cNvPr id="240" name="Rectangle 2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oup 250"/>
          <p:cNvGrpSpPr/>
          <p:nvPr/>
        </p:nvGrpSpPr>
        <p:grpSpPr>
          <a:xfrm rot="209594">
            <a:off x="3208506" y="1537073"/>
            <a:ext cx="437629" cy="279410"/>
            <a:chOff x="2933700" y="4038600"/>
            <a:chExt cx="723900" cy="439550"/>
          </a:xfrm>
        </p:grpSpPr>
        <p:sp>
          <p:nvSpPr>
            <p:cNvPr id="252" name="Rectangle 25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3" name="Group 262"/>
          <p:cNvGrpSpPr/>
          <p:nvPr/>
        </p:nvGrpSpPr>
        <p:grpSpPr>
          <a:xfrm rot="19378890">
            <a:off x="4688209" y="2665006"/>
            <a:ext cx="437629" cy="279410"/>
            <a:chOff x="2933700" y="4038600"/>
            <a:chExt cx="723900" cy="439550"/>
          </a:xfrm>
        </p:grpSpPr>
        <p:sp>
          <p:nvSpPr>
            <p:cNvPr id="264" name="Rectangle 26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5" name="Group 274"/>
          <p:cNvGrpSpPr/>
          <p:nvPr/>
        </p:nvGrpSpPr>
        <p:grpSpPr>
          <a:xfrm rot="2378188">
            <a:off x="4687016" y="1936268"/>
            <a:ext cx="437629" cy="279410"/>
            <a:chOff x="2933700" y="4038600"/>
            <a:chExt cx="723900" cy="439550"/>
          </a:xfrm>
        </p:grpSpPr>
        <p:sp>
          <p:nvSpPr>
            <p:cNvPr id="276" name="Rectangle 27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7" name="Group 27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78" name="Straight Connector 27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 rot="1831540">
            <a:off x="6838755" y="1996779"/>
            <a:ext cx="437629" cy="279410"/>
            <a:chOff x="2933700" y="4038600"/>
            <a:chExt cx="723900" cy="439550"/>
          </a:xfrm>
        </p:grpSpPr>
        <p:sp>
          <p:nvSpPr>
            <p:cNvPr id="288" name="Rectangle 28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90" name="Straight Connector 28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9" name="Group 298"/>
          <p:cNvGrpSpPr/>
          <p:nvPr/>
        </p:nvGrpSpPr>
        <p:grpSpPr>
          <a:xfrm rot="20558223">
            <a:off x="5696004" y="2040134"/>
            <a:ext cx="437629" cy="279410"/>
            <a:chOff x="2933700" y="4038600"/>
            <a:chExt cx="723900" cy="439550"/>
          </a:xfrm>
        </p:grpSpPr>
        <p:sp>
          <p:nvSpPr>
            <p:cNvPr id="300" name="Rectangle 29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1" name="Group 30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1" name="Group 310"/>
          <p:cNvGrpSpPr/>
          <p:nvPr/>
        </p:nvGrpSpPr>
        <p:grpSpPr>
          <a:xfrm rot="20081023">
            <a:off x="6813521" y="2633456"/>
            <a:ext cx="437629" cy="279410"/>
            <a:chOff x="2933700" y="4038600"/>
            <a:chExt cx="723900" cy="439550"/>
          </a:xfrm>
        </p:grpSpPr>
        <p:sp>
          <p:nvSpPr>
            <p:cNvPr id="312" name="Rectangle 31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14" name="Straight Connector 31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3" name="Group 322"/>
          <p:cNvGrpSpPr/>
          <p:nvPr/>
        </p:nvGrpSpPr>
        <p:grpSpPr>
          <a:xfrm rot="2105834">
            <a:off x="5755633" y="2606379"/>
            <a:ext cx="437629" cy="279410"/>
            <a:chOff x="2933700" y="4038600"/>
            <a:chExt cx="723900" cy="439550"/>
          </a:xfrm>
        </p:grpSpPr>
        <p:sp>
          <p:nvSpPr>
            <p:cNvPr id="324" name="Rectangle 32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5" name="Group 32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26" name="Straight Connector 32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5" name="Group 334"/>
          <p:cNvGrpSpPr/>
          <p:nvPr/>
        </p:nvGrpSpPr>
        <p:grpSpPr>
          <a:xfrm>
            <a:off x="990600" y="1307068"/>
            <a:ext cx="7022456" cy="2198132"/>
            <a:chOff x="990600" y="1307068"/>
            <a:chExt cx="7022456" cy="2198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/>
                <p:cNvSpPr txBox="1"/>
                <p:nvPr/>
              </p:nvSpPr>
              <p:spPr>
                <a:xfrm>
                  <a:off x="990600" y="2297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6" name="TextBox 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2297668"/>
                  <a:ext cx="37542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TextBox 336"/>
                <p:cNvSpPr txBox="1"/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7" name="TextBox 3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/>
                <p:cNvSpPr txBox="1"/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8" name="TextBox 3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9" name="TextBox 3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0" name="TextBox 3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1" name="TextBox 3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Box 342"/>
                <p:cNvSpPr txBox="1"/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3" name="TextBox 3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" name="TextBox 343"/>
                <p:cNvSpPr txBox="1"/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4" name="TextBox 3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TextBox 344"/>
                <p:cNvSpPr txBox="1"/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𝒈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5" name="TextBox 3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7" name="Up Arrow 346"/>
          <p:cNvSpPr/>
          <p:nvPr/>
        </p:nvSpPr>
        <p:spPr>
          <a:xfrm>
            <a:off x="3341519" y="2573446"/>
            <a:ext cx="165129" cy="32989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348484" y="1743157"/>
            <a:ext cx="5347716" cy="2021767"/>
            <a:chOff x="2348484" y="1743157"/>
            <a:chExt cx="5347716" cy="2021767"/>
          </a:xfrm>
        </p:grpSpPr>
        <p:sp>
          <p:nvSpPr>
            <p:cNvPr id="2" name="Up Arrow 1"/>
            <p:cNvSpPr/>
            <p:nvPr/>
          </p:nvSpPr>
          <p:spPr>
            <a:xfrm>
              <a:off x="2424684" y="1752600"/>
              <a:ext cx="166116" cy="30991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Up Arrow 345"/>
            <p:cNvSpPr/>
            <p:nvPr/>
          </p:nvSpPr>
          <p:spPr>
            <a:xfrm>
              <a:off x="2348484" y="3429000"/>
              <a:ext cx="186037" cy="33592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Up Arrow 347"/>
            <p:cNvSpPr/>
            <p:nvPr/>
          </p:nvSpPr>
          <p:spPr>
            <a:xfrm>
              <a:off x="4253484" y="3397876"/>
              <a:ext cx="160172" cy="33592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Up Arrow 348"/>
            <p:cNvSpPr/>
            <p:nvPr/>
          </p:nvSpPr>
          <p:spPr>
            <a:xfrm>
              <a:off x="5244084" y="2514599"/>
              <a:ext cx="166116" cy="328021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Up Arrow 349"/>
            <p:cNvSpPr/>
            <p:nvPr/>
          </p:nvSpPr>
          <p:spPr>
            <a:xfrm>
              <a:off x="6463284" y="3124200"/>
              <a:ext cx="166116" cy="33592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Up Arrow 350"/>
            <p:cNvSpPr/>
            <p:nvPr/>
          </p:nvSpPr>
          <p:spPr>
            <a:xfrm>
              <a:off x="7530084" y="2514600"/>
              <a:ext cx="166116" cy="35214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Up Arrow 351"/>
            <p:cNvSpPr/>
            <p:nvPr/>
          </p:nvSpPr>
          <p:spPr>
            <a:xfrm>
              <a:off x="6387084" y="1981200"/>
              <a:ext cx="143798" cy="3227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Up Arrow 352"/>
            <p:cNvSpPr/>
            <p:nvPr/>
          </p:nvSpPr>
          <p:spPr>
            <a:xfrm rot="19901904">
              <a:off x="4327791" y="1743157"/>
              <a:ext cx="136883" cy="290106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4" name="Up Arrow 353"/>
          <p:cNvSpPr/>
          <p:nvPr/>
        </p:nvSpPr>
        <p:spPr>
          <a:xfrm rot="10800000">
            <a:off x="1357884" y="2667000"/>
            <a:ext cx="394716" cy="564524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46817" y="1729675"/>
            <a:ext cx="6421766" cy="2055541"/>
            <a:chOff x="1246817" y="1729675"/>
            <a:chExt cx="6421766" cy="2055541"/>
          </a:xfrm>
        </p:grpSpPr>
        <p:sp>
          <p:nvSpPr>
            <p:cNvPr id="355" name="Freeform 354"/>
            <p:cNvSpPr/>
            <p:nvPr/>
          </p:nvSpPr>
          <p:spPr>
            <a:xfrm rot="21058079">
              <a:off x="2217496" y="1777384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Freeform 355"/>
            <p:cNvSpPr/>
            <p:nvPr/>
          </p:nvSpPr>
          <p:spPr>
            <a:xfrm rot="21058079">
              <a:off x="2161217" y="34060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Freeform 356"/>
            <p:cNvSpPr/>
            <p:nvPr/>
          </p:nvSpPr>
          <p:spPr>
            <a:xfrm rot="21058079">
              <a:off x="1246817" y="25678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Freeform 357"/>
            <p:cNvSpPr/>
            <p:nvPr/>
          </p:nvSpPr>
          <p:spPr>
            <a:xfrm rot="21058079">
              <a:off x="3151817" y="2539384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Freeform 358"/>
            <p:cNvSpPr/>
            <p:nvPr/>
          </p:nvSpPr>
          <p:spPr>
            <a:xfrm rot="21058079">
              <a:off x="3990017" y="34060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Freeform 359"/>
            <p:cNvSpPr/>
            <p:nvPr/>
          </p:nvSpPr>
          <p:spPr>
            <a:xfrm rot="21058079">
              <a:off x="4066217" y="17296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Freeform 360"/>
            <p:cNvSpPr/>
            <p:nvPr/>
          </p:nvSpPr>
          <p:spPr>
            <a:xfrm rot="21058079">
              <a:off x="5056817" y="24916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Freeform 361"/>
            <p:cNvSpPr/>
            <p:nvPr/>
          </p:nvSpPr>
          <p:spPr>
            <a:xfrm rot="21058079">
              <a:off x="6199817" y="31012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Freeform 362"/>
            <p:cNvSpPr/>
            <p:nvPr/>
          </p:nvSpPr>
          <p:spPr>
            <a:xfrm rot="21058079">
              <a:off x="7322896" y="24916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Freeform 363"/>
            <p:cNvSpPr/>
            <p:nvPr/>
          </p:nvSpPr>
          <p:spPr>
            <a:xfrm rot="21058079">
              <a:off x="6179896" y="19582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TextBox 364"/>
              <p:cNvSpPr txBox="1"/>
              <p:nvPr/>
            </p:nvSpPr>
            <p:spPr>
              <a:xfrm>
                <a:off x="5762036" y="4653314"/>
                <a:ext cx="3153364" cy="52828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𝒙𝒗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𝟏</m:t>
                    </m:r>
                    <m:r>
                      <a:rPr lang="en-US" b="1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deg</m:t>
                        </m:r>
                        <m:r>
                          <a:rPr lang="en-US" b="1" i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  <m:r>
                          <a:rPr lang="en-US" b="1" i="1">
                            <a:latin typeface="Cambria Math"/>
                          </a:rPr>
                          <m:t>) 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>
                            <a:latin typeface="Cambria Math"/>
                          </a:rPr>
                          <m:t>𝒚</m:t>
                        </m:r>
                        <m:r>
                          <a:rPr lang="en-US" b="1" i="1">
                            <a:latin typeface="Cambria Math"/>
                          </a:rPr>
                          <m:t>∈</m:t>
                        </m:r>
                        <m:r>
                          <a:rPr lang="en-US" b="1" i="1">
                            <a:latin typeface="Cambria Math"/>
                          </a:rPr>
                          <m:t>𝑵</m:t>
                        </m:r>
                        <m:r>
                          <a:rPr lang="en-US" b="1" i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𝑯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𝒚𝒗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5" name="TextBox 3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036" y="4653314"/>
                <a:ext cx="3153364" cy="528286"/>
              </a:xfrm>
              <a:prstGeom prst="rect">
                <a:avLst/>
              </a:prstGeom>
              <a:blipFill>
                <a:blip r:embed="rId14"/>
                <a:stretch>
                  <a:fillRect t="-71264" b="-1114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62644" y="5257800"/>
                <a:ext cx="1426929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𝑰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deg</m:t>
                      </m:r>
                      <m:r>
                        <a:rPr lang="en-US">
                          <a:latin typeface="Cambria Math"/>
                        </a:rPr>
                        <m:t>(</m:t>
                      </m:r>
                      <m:r>
                        <a:rPr lang="en-US" b="1" i="1">
                          <a:latin typeface="Cambria Math"/>
                        </a:rPr>
                        <m:t>𝒙</m:t>
                      </m:r>
                      <m:r>
                        <a:rPr lang="en-US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44" y="5257800"/>
                <a:ext cx="142692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BCFF886-2BFB-10BC-D883-4362A8385473}"/>
              </a:ext>
            </a:extLst>
          </p:cNvPr>
          <p:cNvSpPr txBox="1"/>
          <p:nvPr/>
        </p:nvSpPr>
        <p:spPr>
          <a:xfrm>
            <a:off x="3346418" y="6360669"/>
            <a:ext cx="316343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Is such a current flow possible ?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5DC674-74C4-BF0F-4560-691189465FBE}"/>
              </a:ext>
            </a:extLst>
          </p:cNvPr>
          <p:cNvSpPr/>
          <p:nvPr/>
        </p:nvSpPr>
        <p:spPr>
          <a:xfrm>
            <a:off x="6080615" y="4119914"/>
            <a:ext cx="3032874" cy="5244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16F985-730C-5660-F08C-EB56EAFE4D44}"/>
              </a:ext>
            </a:extLst>
          </p:cNvPr>
          <p:cNvSpPr/>
          <p:nvPr/>
        </p:nvSpPr>
        <p:spPr>
          <a:xfrm>
            <a:off x="3818654" y="4211022"/>
            <a:ext cx="3032874" cy="5244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A65AFA-4E7E-53AF-91DE-F4DB828AD739}"/>
              </a:ext>
            </a:extLst>
          </p:cNvPr>
          <p:cNvSpPr/>
          <p:nvPr/>
        </p:nvSpPr>
        <p:spPr>
          <a:xfrm>
            <a:off x="1527424" y="4212044"/>
            <a:ext cx="3032874" cy="5244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BC5F71-11F5-E065-CC95-F89404DE687C}"/>
              </a:ext>
            </a:extLst>
          </p:cNvPr>
          <p:cNvSpPr/>
          <p:nvPr/>
        </p:nvSpPr>
        <p:spPr>
          <a:xfrm>
            <a:off x="5163515" y="5731533"/>
            <a:ext cx="3032874" cy="5244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5D9624-F20F-0F98-A18C-2164A4A0B2A9}"/>
              </a:ext>
            </a:extLst>
          </p:cNvPr>
          <p:cNvSpPr/>
          <p:nvPr/>
        </p:nvSpPr>
        <p:spPr>
          <a:xfrm>
            <a:off x="771895" y="5716022"/>
            <a:ext cx="4391565" cy="5244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74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4" grpId="0" animBg="1"/>
      <p:bldP spid="347" grpId="0" animBg="1"/>
      <p:bldP spid="354" grpId="0" animBg="1"/>
      <p:bldP spid="365" grpId="0" animBg="1"/>
      <p:bldP spid="3" grpId="0" animBg="1"/>
      <p:bldP spid="19" grpId="0" animBg="1"/>
      <p:bldP spid="20" grpId="0" animBg="1"/>
      <p:bldP spid="21" grpId="0" animBg="1"/>
      <p:bldP spid="22" grpId="0" animBg="1"/>
      <p:bldP spid="26" grpId="0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err="1"/>
              <a:t>REvisiting</a:t>
            </a:r>
            <a:br>
              <a:rPr lang="en-US" sz="3600" dirty="0"/>
            </a:br>
            <a:r>
              <a:rPr lang="en-US" sz="3600" dirty="0">
                <a:solidFill>
                  <a:srgbClr val="7030A0"/>
                </a:solidFill>
              </a:rPr>
              <a:t>Theory of electric circuits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The effective resistance between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𝒃</m:t>
                    </m:r>
                  </m:oMath>
                </a14:m>
                <a:r>
                  <a:rPr lang="en-US" sz="1800" dirty="0"/>
                  <a:t> is 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𝟑𝟑</m:t>
                    </m:r>
                    <m:r>
                      <a:rPr lang="en-US" sz="1800" b="1">
                        <a:latin typeface="Cambria Math"/>
                      </a:rPr>
                      <m:t>𝛀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? 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>
                <a:blip r:embed="rId2"/>
                <a:stretch>
                  <a:fillRect l="-5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828800" y="1600200"/>
            <a:ext cx="4267200" cy="1828800"/>
            <a:chOff x="1828800" y="1600200"/>
            <a:chExt cx="4267200" cy="1828800"/>
          </a:xfrm>
        </p:grpSpPr>
        <p:sp>
          <p:nvSpPr>
            <p:cNvPr id="5" name="Oval 4"/>
            <p:cNvSpPr/>
            <p:nvPr/>
          </p:nvSpPr>
          <p:spPr>
            <a:xfrm>
              <a:off x="2637536" y="2438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5736" y="3276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551936" y="1600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791200" y="25908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466336" y="2438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5" idx="5"/>
              <a:endCxn id="6" idx="1"/>
            </p:cNvCxnSpPr>
            <p:nvPr/>
          </p:nvCxnSpPr>
          <p:spPr>
            <a:xfrm>
              <a:off x="2767618" y="2568482"/>
              <a:ext cx="730436" cy="7304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7"/>
              <a:endCxn id="7" idx="3"/>
            </p:cNvCxnSpPr>
            <p:nvPr/>
          </p:nvCxnSpPr>
          <p:spPr>
            <a:xfrm flipV="1">
              <a:off x="2767618" y="1730282"/>
              <a:ext cx="806636" cy="7304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0" idx="1"/>
              <a:endCxn id="7" idx="5"/>
            </p:cNvCxnSpPr>
            <p:nvPr/>
          </p:nvCxnSpPr>
          <p:spPr>
            <a:xfrm flipH="1" flipV="1">
              <a:off x="3682018" y="1730282"/>
              <a:ext cx="806636" cy="7304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7"/>
              <a:endCxn id="10" idx="3"/>
            </p:cNvCxnSpPr>
            <p:nvPr/>
          </p:nvCxnSpPr>
          <p:spPr>
            <a:xfrm flipV="1">
              <a:off x="3605818" y="2568482"/>
              <a:ext cx="882836" cy="7304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1"/>
              <a:endCxn id="10" idx="5"/>
            </p:cNvCxnSpPr>
            <p:nvPr/>
          </p:nvCxnSpPr>
          <p:spPr>
            <a:xfrm flipH="1" flipV="1">
              <a:off x="4596418" y="2568482"/>
              <a:ext cx="1217100" cy="446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 rot="19378890">
              <a:off x="2982345" y="1903006"/>
              <a:ext cx="437629" cy="279410"/>
              <a:chOff x="2933700" y="4038600"/>
              <a:chExt cx="723900" cy="43955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2933700" y="4038600"/>
                <a:ext cx="723900" cy="4395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2971800" y="4159966"/>
                <a:ext cx="664676" cy="241766"/>
                <a:chOff x="1066203" y="4054877"/>
                <a:chExt cx="664676" cy="241766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 rot="18575276">
                  <a:off x="1068509" y="4163806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rot="18575276" flipV="1">
                  <a:off x="1138091" y="4114215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rot="18575276" flipV="1">
                  <a:off x="1194465" y="4087680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rot="18575276" flipV="1">
                  <a:off x="1215195" y="4131720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rot="18575276" flipV="1">
                  <a:off x="1328848" y="4078224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rot="18575276" flipV="1">
                  <a:off x="1349577" y="4122264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rot="18575276" flipV="1">
                  <a:off x="1463231" y="4068768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rot="18575276" flipV="1">
                  <a:off x="1519605" y="4188537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rot="18575276">
                  <a:off x="1635649" y="4090178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6" name="Group 55"/>
            <p:cNvGrpSpPr/>
            <p:nvPr/>
          </p:nvGrpSpPr>
          <p:grpSpPr>
            <a:xfrm rot="19378890">
              <a:off x="3836298" y="2741206"/>
              <a:ext cx="437629" cy="279410"/>
              <a:chOff x="2933700" y="4038600"/>
              <a:chExt cx="723900" cy="439550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2933700" y="4038600"/>
                <a:ext cx="723900" cy="4395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2971800" y="4159966"/>
                <a:ext cx="664676" cy="241766"/>
                <a:chOff x="1066203" y="4054877"/>
                <a:chExt cx="664676" cy="241766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 rot="18575276">
                  <a:off x="1068509" y="4163806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rot="18575276" flipV="1">
                  <a:off x="1138091" y="4114215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rot="18575276" flipV="1">
                  <a:off x="1194465" y="4087680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rot="18575276" flipV="1">
                  <a:off x="1215195" y="4131720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rot="18575276" flipV="1">
                  <a:off x="1328848" y="4078224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rot="18575276" flipV="1">
                  <a:off x="1349577" y="4122264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rot="18575276" flipV="1">
                  <a:off x="1463231" y="4068768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rot="18575276" flipV="1">
                  <a:off x="1519605" y="4188537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rot="18575276">
                  <a:off x="1635649" y="4090178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0" name="Group 79"/>
            <p:cNvGrpSpPr/>
            <p:nvPr/>
          </p:nvGrpSpPr>
          <p:grpSpPr>
            <a:xfrm rot="204665">
              <a:off x="4888446" y="2451172"/>
              <a:ext cx="437629" cy="279410"/>
              <a:chOff x="2933700" y="4038600"/>
              <a:chExt cx="723900" cy="439550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2933700" y="4038600"/>
                <a:ext cx="723900" cy="4395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2971800" y="4159966"/>
                <a:ext cx="664676" cy="241766"/>
                <a:chOff x="1066203" y="4054877"/>
                <a:chExt cx="664676" cy="241766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 rot="18575276">
                  <a:off x="1068509" y="4163806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rot="18575276" flipV="1">
                  <a:off x="1138091" y="4114215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rot="18575276" flipV="1">
                  <a:off x="1194465" y="4087680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rot="18575276" flipV="1">
                  <a:off x="1215195" y="4131720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rot="18575276" flipV="1">
                  <a:off x="1328848" y="4078224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rot="18575276" flipV="1">
                  <a:off x="1349577" y="4122264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rot="18575276" flipV="1">
                  <a:off x="1463231" y="4068768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rot="18575276" flipV="1">
                  <a:off x="1519605" y="4188537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rot="18575276">
                  <a:off x="1635649" y="4090178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2" name="Group 91"/>
            <p:cNvGrpSpPr/>
            <p:nvPr/>
          </p:nvGrpSpPr>
          <p:grpSpPr>
            <a:xfrm rot="2742835">
              <a:off x="3918526" y="1968306"/>
              <a:ext cx="437629" cy="279410"/>
              <a:chOff x="2933700" y="4038600"/>
              <a:chExt cx="723900" cy="43955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2933700" y="4038600"/>
                <a:ext cx="723900" cy="4395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2971800" y="4159966"/>
                <a:ext cx="664676" cy="241766"/>
                <a:chOff x="1066203" y="4054877"/>
                <a:chExt cx="664676" cy="241766"/>
              </a:xfrm>
            </p:grpSpPr>
            <p:cxnSp>
              <p:nvCxnSpPr>
                <p:cNvPr id="95" name="Straight Connector 94"/>
                <p:cNvCxnSpPr/>
                <p:nvPr/>
              </p:nvCxnSpPr>
              <p:spPr>
                <a:xfrm rot="18575276">
                  <a:off x="1068509" y="4163806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rot="18575276" flipV="1">
                  <a:off x="1138091" y="4114215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 rot="18575276" flipV="1">
                  <a:off x="1194465" y="4087680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rot="18575276" flipV="1">
                  <a:off x="1215195" y="4131720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 rot="18575276" flipV="1">
                  <a:off x="1328848" y="4078224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 rot="18575276" flipV="1">
                  <a:off x="1349577" y="4122264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 rot="18575276" flipV="1">
                  <a:off x="1463231" y="4068768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 rot="18575276" flipV="1">
                  <a:off x="1519605" y="4188537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rot="18575276">
                  <a:off x="1635649" y="4090178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4" name="Group 103"/>
            <p:cNvGrpSpPr/>
            <p:nvPr/>
          </p:nvGrpSpPr>
          <p:grpSpPr>
            <a:xfrm rot="3156239">
              <a:off x="2900117" y="2730306"/>
              <a:ext cx="437629" cy="279410"/>
              <a:chOff x="2933700" y="4038600"/>
              <a:chExt cx="723900" cy="439550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2933700" y="4038600"/>
                <a:ext cx="723900" cy="4395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6" name="Group 105"/>
              <p:cNvGrpSpPr/>
              <p:nvPr/>
            </p:nvGrpSpPr>
            <p:grpSpPr>
              <a:xfrm>
                <a:off x="2971800" y="4159966"/>
                <a:ext cx="664676" cy="241766"/>
                <a:chOff x="1066203" y="4054877"/>
                <a:chExt cx="664676" cy="241766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 rot="18575276">
                  <a:off x="1068509" y="4163806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rot="18575276" flipV="1">
                  <a:off x="1138091" y="4114215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rot="18575276" flipV="1">
                  <a:off x="1194465" y="4087680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rot="18575276" flipV="1">
                  <a:off x="1215195" y="4131720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rot="18575276" flipV="1">
                  <a:off x="1328848" y="4078224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rot="18575276" flipV="1">
                  <a:off x="1349577" y="4122264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rot="18575276" flipV="1">
                  <a:off x="1463231" y="4068768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rot="18575276" flipV="1">
                  <a:off x="1519605" y="4188537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rot="18575276">
                  <a:off x="1635649" y="4090178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1" name="Straight Connector 140"/>
            <p:cNvCxnSpPr/>
            <p:nvPr/>
          </p:nvCxnSpPr>
          <p:spPr>
            <a:xfrm flipH="1" flipV="1">
              <a:off x="2133600" y="2492282"/>
              <a:ext cx="531300" cy="2231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1981200" y="2438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4038600" y="1752600"/>
                  <a:ext cx="5453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𝛀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1752600"/>
                  <a:ext cx="54534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460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4038600" y="2907268"/>
                  <a:ext cx="5453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𝛀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2907268"/>
                  <a:ext cx="54534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460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02659" y="2819400"/>
                  <a:ext cx="5453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𝛀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2659" y="2819400"/>
                  <a:ext cx="5453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460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2578859" y="1764268"/>
                  <a:ext cx="5453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𝛀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8859" y="1764268"/>
                  <a:ext cx="54534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4864859" y="2145268"/>
                  <a:ext cx="5453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𝛀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4859" y="2145268"/>
                  <a:ext cx="54534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1828800" y="25146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2514600"/>
                  <a:ext cx="38023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5718974" y="26786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8974" y="2678668"/>
                  <a:ext cx="37702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Title 18">
            <a:extLst>
              <a:ext uri="{FF2B5EF4-FFF2-40B4-BE49-F238E27FC236}">
                <a16:creationId xmlns:a16="http://schemas.microsoft.com/office/drawing/2014/main" id="{E26E9787-6DE5-149C-9DE5-C60F54025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36" y="119495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Effective resistance </a:t>
            </a:r>
            <a:r>
              <a:rPr lang="en-US" sz="3200" dirty="0"/>
              <a:t>between two points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9823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/>
              <a:t>Leader Election in a </a:t>
            </a:r>
            <a:r>
              <a:rPr lang="en-US" sz="3200" b="1" dirty="0">
                <a:solidFill>
                  <a:srgbClr val="7030A0"/>
                </a:solidFill>
              </a:rPr>
              <a:t>complete network</a:t>
            </a:r>
            <a:r>
              <a:rPr lang="en-US" sz="3200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nodes.</a:t>
                </a:r>
              </a:p>
              <a:p>
                <a:pPr marL="0" indent="0">
                  <a:buNone/>
                </a:pPr>
                <a:r>
                  <a:rPr lang="en-US" sz="2000" dirty="0"/>
                  <a:t>Each node is connected to every other node.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Each node</a:t>
                </a:r>
              </a:p>
              <a:p>
                <a:r>
                  <a:rPr lang="en-US" sz="2000" dirty="0"/>
                  <a:t>knows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can send a message to its </a:t>
                </a:r>
                <a:r>
                  <a:rPr lang="en-US" sz="2000" dirty="0" err="1"/>
                  <a:t>neighbours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can do local computation.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733800" y="2971800"/>
            <a:ext cx="960120" cy="914400"/>
            <a:chOff x="2819400" y="3962400"/>
            <a:chExt cx="960120" cy="914400"/>
          </a:xfrm>
        </p:grpSpPr>
        <p:sp>
          <p:nvSpPr>
            <p:cNvPr id="5" name="Regular Pentagon 4"/>
            <p:cNvSpPr/>
            <p:nvPr/>
          </p:nvSpPr>
          <p:spPr>
            <a:xfrm>
              <a:off x="2819400" y="3962400"/>
              <a:ext cx="960120" cy="914400"/>
            </a:xfrm>
            <a:prstGeom prst="pent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1"/>
              <a:endCxn id="5" idx="5"/>
            </p:cNvCxnSpPr>
            <p:nvPr/>
          </p:nvCxnSpPr>
          <p:spPr>
            <a:xfrm>
              <a:off x="2819401" y="4311669"/>
              <a:ext cx="96011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5" idx="0"/>
              <a:endCxn id="5" idx="2"/>
            </p:cNvCxnSpPr>
            <p:nvPr/>
          </p:nvCxnSpPr>
          <p:spPr>
            <a:xfrm flipH="1">
              <a:off x="3002767" y="3962400"/>
              <a:ext cx="296693" cy="9143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0"/>
              <a:endCxn id="5" idx="4"/>
            </p:cNvCxnSpPr>
            <p:nvPr/>
          </p:nvCxnSpPr>
          <p:spPr>
            <a:xfrm>
              <a:off x="3299460" y="3962400"/>
              <a:ext cx="296693" cy="9143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5"/>
              <a:endCxn id="5" idx="2"/>
            </p:cNvCxnSpPr>
            <p:nvPr/>
          </p:nvCxnSpPr>
          <p:spPr>
            <a:xfrm flipH="1">
              <a:off x="3002767" y="4311669"/>
              <a:ext cx="776752" cy="5651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5" idx="1"/>
              <a:endCxn id="5" idx="4"/>
            </p:cNvCxnSpPr>
            <p:nvPr/>
          </p:nvCxnSpPr>
          <p:spPr>
            <a:xfrm>
              <a:off x="2819401" y="4311669"/>
              <a:ext cx="776752" cy="5651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91853" y="3974068"/>
                <a:ext cx="825867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853" y="3974068"/>
                <a:ext cx="82586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869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540776" y="4495800"/>
            <a:ext cx="793955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057406" y="2852854"/>
            <a:ext cx="304800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53000" y="2438400"/>
            <a:ext cx="4288353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 single node : “</a:t>
            </a:r>
            <a:r>
              <a:rPr lang="en-US" b="1" dirty="0"/>
              <a:t>leader</a:t>
            </a:r>
            <a:r>
              <a:rPr lang="en-US" dirty="0"/>
              <a:t>”                            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Every other node is a </a:t>
            </a:r>
            <a:r>
              <a:rPr lang="en-US" b="1" dirty="0"/>
              <a:t>slave     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Every node </a:t>
            </a:r>
            <a:r>
              <a:rPr lang="en-US" b="1" dirty="0"/>
              <a:t>knows</a:t>
            </a:r>
            <a:r>
              <a:rPr lang="en-US" dirty="0"/>
              <a:t> the leader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2635" y="533400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Implicit</a:t>
            </a:r>
          </a:p>
        </p:txBody>
      </p:sp>
      <p:sp>
        <p:nvSpPr>
          <p:cNvPr id="21" name="Down Ribbon 20"/>
          <p:cNvSpPr/>
          <p:nvPr/>
        </p:nvSpPr>
        <p:spPr>
          <a:xfrm>
            <a:off x="5638800" y="3852410"/>
            <a:ext cx="24384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Find a </a:t>
            </a:r>
            <a:r>
              <a:rPr lang="en-US" b="1" dirty="0">
                <a:solidFill>
                  <a:schemeClr val="tx1"/>
                </a:solidFill>
              </a:rPr>
              <a:t>leader</a:t>
            </a:r>
          </a:p>
        </p:txBody>
      </p:sp>
    </p:spTree>
    <p:extLst>
      <p:ext uri="{BB962C8B-B14F-4D97-AF65-F5344CB8AC3E}">
        <p14:creationId xmlns:p14="http://schemas.microsoft.com/office/powerpoint/2010/main" val="21923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3" grpId="0" animBg="1"/>
      <p:bldP spid="12" grpId="0" animBg="1"/>
      <p:bldP spid="14" grpId="0" animBg="1"/>
      <p:bldP spid="15" grpId="0"/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Three simple principles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Fully understand these principles so that you may apply them later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95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Three simple principles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62F45-46AD-0D0C-A37E-1923946AA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19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Reversibility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1800" dirty="0"/>
                  <a:t> be a valid current flow in a circuit.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a flow obtained by reversing the direction of current flow </a:t>
                </a:r>
              </a:p>
              <a:p>
                <a:pPr marL="0" indent="0">
                  <a:buNone/>
                </a:pPr>
                <a:r>
                  <a:rPr lang="en-US" sz="1800" dirty="0"/>
                  <a:t>in each branch of the circuit.</a:t>
                </a:r>
              </a:p>
              <a:p>
                <a:pPr marL="0" indent="0">
                  <a:buNone/>
                </a:pPr>
                <a:r>
                  <a:rPr lang="en-US" sz="1800" dirty="0"/>
                  <a:t>is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1800" dirty="0"/>
                  <a:t> also a valid current flow in the circuit 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Answer: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Yes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Let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sz="1800" dirty="0"/>
                  <a:t> be potential of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relative to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𝒚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for the flow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  <m:r>
                          <a:rPr lang="en-US" sz="1800" b="1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𝒚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/>
                  <a:t> be potential of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 relative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𝒙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for the flow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/>
                  <a:t>What is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𝒙𝒚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  <m:r>
                          <a:rPr lang="en-US" sz="1800" b="1" i="1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𝒚𝒙</m:t>
                        </m:r>
                      </m:sub>
                    </m:sSub>
                  </m:oMath>
                </a14:m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𝒙𝒚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  <m:r>
                          <a:rPr lang="en-US" sz="1800" b="1" i="1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𝒚𝒙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95400" y="1575110"/>
            <a:ext cx="6858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33600" y="2590800"/>
            <a:ext cx="48006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Linearity of current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′′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any two valid current flows in a circuit.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Is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+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′′</m:t>
                    </m:r>
                  </m:oMath>
                </a14:m>
                <a:r>
                  <a:rPr lang="en-US" sz="1800" dirty="0"/>
                  <a:t> a valid current flow 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Answer: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Yes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Let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  <m:r>
                          <a:rPr lang="en-US" sz="1800" b="1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sz="1800" dirty="0"/>
                  <a:t> be potential of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relative to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𝒚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for the flow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  <m:r>
                          <a:rPr lang="en-US" sz="1800" b="1" i="1" smtClean="0">
                            <a:latin typeface="Cambria Math"/>
                          </a:rPr>
                          <m:t>′′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1800" b="1" i="1">
                            <a:latin typeface="Cambria Math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sz="1800" dirty="0"/>
                  <a:t> be potential of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relative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𝒚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for the flow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′′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What is potential of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relative to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𝒚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+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′′</m:t>
                    </m:r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  <m:r>
                          <a:rPr lang="en-US" sz="1800" b="1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𝒙𝒚</m:t>
                        </m:r>
                      </m:sub>
                    </m:sSub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+</m:t>
                        </m:r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  <m:r>
                          <a:rPr lang="en-US" sz="1800" b="1" i="1">
                            <a:latin typeface="Cambria Math"/>
                          </a:rPr>
                          <m:t>′′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𝒙𝒚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4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Uniqueness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If we assign any arbitrary potential to nodes in a circuit, </a:t>
            </a:r>
          </a:p>
          <a:p>
            <a:pPr marL="0" indent="0">
              <a:buNone/>
            </a:pPr>
            <a:r>
              <a:rPr lang="en-US" sz="1800" dirty="0"/>
              <a:t>there exists a </a:t>
            </a:r>
            <a:r>
              <a:rPr lang="en-US" sz="1800" b="1" dirty="0"/>
              <a:t>unique </a:t>
            </a:r>
            <a:r>
              <a:rPr lang="en-US" sz="1800" dirty="0"/>
              <a:t>and </a:t>
            </a:r>
            <a:r>
              <a:rPr lang="en-US" sz="1800" b="1" dirty="0"/>
              <a:t>valid</a:t>
            </a:r>
            <a:r>
              <a:rPr lang="en-US" sz="1800" dirty="0"/>
              <a:t> current flow in the circuit satisfying these potentials. </a:t>
            </a:r>
          </a:p>
          <a:p>
            <a:pPr marL="0" indent="0">
              <a:buNone/>
            </a:pPr>
            <a:r>
              <a:rPr lang="en-US" sz="1800" dirty="0"/>
              <a:t>However, note that, this will require that you connect external wires to allow residual current to enter/leave a node to satisfy </a:t>
            </a:r>
            <a:r>
              <a:rPr lang="en-US" sz="1800" b="1" dirty="0" err="1"/>
              <a:t>Kirchoff</a:t>
            </a:r>
            <a:r>
              <a:rPr lang="en-US" sz="1800" dirty="0" err="1"/>
              <a:t>’s</a:t>
            </a:r>
            <a:r>
              <a:rPr lang="en-US" sz="1800" dirty="0"/>
              <a:t> law.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Interestingly the converse of the above rule is also true </a:t>
            </a:r>
            <a:r>
              <a:rPr lang="en-US" sz="1800" dirty="0">
                <a:sym typeface="Wingdings" pitchFamily="2" charset="2"/>
              </a:rPr>
              <a:t>.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37536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75736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51936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80736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80736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66336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2767618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2767618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3682018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4596418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3605818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3605818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4596418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682018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5456936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 rot="16686468">
            <a:off x="5250816" y="2365110"/>
            <a:ext cx="437629" cy="279410"/>
            <a:chOff x="2933700" y="4038600"/>
            <a:chExt cx="723900" cy="439550"/>
          </a:xfrm>
        </p:grpSpPr>
        <p:sp>
          <p:nvSpPr>
            <p:cNvPr id="92" name="Rectangle 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Group 166"/>
          <p:cNvGrpSpPr/>
          <p:nvPr/>
        </p:nvGrpSpPr>
        <p:grpSpPr>
          <a:xfrm rot="19378890">
            <a:off x="4806976" y="1941348"/>
            <a:ext cx="437629" cy="279410"/>
            <a:chOff x="2933700" y="4038600"/>
            <a:chExt cx="723900" cy="439550"/>
          </a:xfrm>
        </p:grpSpPr>
        <p:sp>
          <p:nvSpPr>
            <p:cNvPr id="168" name="Rectangle 16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/>
          <p:cNvGrpSpPr/>
          <p:nvPr/>
        </p:nvGrpSpPr>
        <p:grpSpPr>
          <a:xfrm rot="19378890">
            <a:off x="2982345" y="1903006"/>
            <a:ext cx="437629" cy="279410"/>
            <a:chOff x="2933700" y="4038600"/>
            <a:chExt cx="723900" cy="439550"/>
          </a:xfrm>
        </p:grpSpPr>
        <p:sp>
          <p:nvSpPr>
            <p:cNvPr id="180" name="Rectangle 1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/>
          <p:cNvGrpSpPr/>
          <p:nvPr/>
        </p:nvGrpSpPr>
        <p:grpSpPr>
          <a:xfrm rot="19378890">
            <a:off x="3836298" y="2741206"/>
            <a:ext cx="437629" cy="279410"/>
            <a:chOff x="2933700" y="4038600"/>
            <a:chExt cx="723900" cy="439550"/>
          </a:xfrm>
        </p:grpSpPr>
        <p:sp>
          <p:nvSpPr>
            <p:cNvPr id="192" name="Rectangle 1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Group 202"/>
          <p:cNvGrpSpPr/>
          <p:nvPr/>
        </p:nvGrpSpPr>
        <p:grpSpPr>
          <a:xfrm rot="209594">
            <a:off x="4249201" y="3138018"/>
            <a:ext cx="437629" cy="279410"/>
            <a:chOff x="2933700" y="4038600"/>
            <a:chExt cx="723900" cy="439550"/>
          </a:xfrm>
        </p:grpSpPr>
        <p:sp>
          <p:nvSpPr>
            <p:cNvPr id="204" name="Rectangle 2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 rot="2742835">
            <a:off x="4756726" y="2730306"/>
            <a:ext cx="437629" cy="279410"/>
            <a:chOff x="2933700" y="4038600"/>
            <a:chExt cx="723900" cy="439550"/>
          </a:xfrm>
        </p:grpSpPr>
        <p:sp>
          <p:nvSpPr>
            <p:cNvPr id="216" name="Rectangle 2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Group 226"/>
          <p:cNvGrpSpPr/>
          <p:nvPr/>
        </p:nvGrpSpPr>
        <p:grpSpPr>
          <a:xfrm rot="2742835">
            <a:off x="3918526" y="1968306"/>
            <a:ext cx="437629" cy="279410"/>
            <a:chOff x="2933700" y="4038600"/>
            <a:chExt cx="723900" cy="439550"/>
          </a:xfrm>
        </p:grpSpPr>
        <p:sp>
          <p:nvSpPr>
            <p:cNvPr id="228" name="Rectangle 22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/>
          <p:cNvGrpSpPr/>
          <p:nvPr/>
        </p:nvGrpSpPr>
        <p:grpSpPr>
          <a:xfrm rot="3156239">
            <a:off x="2900117" y="2730306"/>
            <a:ext cx="437629" cy="279410"/>
            <a:chOff x="2933700" y="4038600"/>
            <a:chExt cx="723900" cy="439550"/>
          </a:xfrm>
        </p:grpSpPr>
        <p:sp>
          <p:nvSpPr>
            <p:cNvPr id="240" name="Rectangle 2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oup 250"/>
          <p:cNvGrpSpPr/>
          <p:nvPr/>
        </p:nvGrpSpPr>
        <p:grpSpPr>
          <a:xfrm rot="209594">
            <a:off x="4322042" y="1537073"/>
            <a:ext cx="437629" cy="279410"/>
            <a:chOff x="2933700" y="4038600"/>
            <a:chExt cx="723900" cy="439550"/>
          </a:xfrm>
        </p:grpSpPr>
        <p:sp>
          <p:nvSpPr>
            <p:cNvPr id="252" name="Rectangle 25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5" name="Group 334"/>
          <p:cNvGrpSpPr/>
          <p:nvPr/>
        </p:nvGrpSpPr>
        <p:grpSpPr>
          <a:xfrm>
            <a:off x="2667000" y="1307068"/>
            <a:ext cx="5334000" cy="2350532"/>
            <a:chOff x="1480131" y="1307068"/>
            <a:chExt cx="5334000" cy="2350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/>
                <p:cNvSpPr txBox="1"/>
                <p:nvPr/>
              </p:nvSpPr>
              <p:spPr>
                <a:xfrm>
                  <a:off x="1480131" y="2297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6" name="TextBox 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0131" y="2297668"/>
                  <a:ext cx="38664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/>
                <p:cNvSpPr txBox="1"/>
                <p:nvPr/>
              </p:nvSpPr>
              <p:spPr>
                <a:xfrm>
                  <a:off x="2398505" y="13716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8" name="TextBox 3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8505" y="1371600"/>
                  <a:ext cx="37702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9" name="TextBox 3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0" name="TextBox 3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1" name="TextBox 3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4070931" y="32882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931" y="32882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4" name="TextBox 343"/>
            <p:cNvSpPr txBox="1"/>
            <p:nvPr/>
          </p:nvSpPr>
          <p:spPr>
            <a:xfrm>
              <a:off x="6629400" y="28310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57152" y="1337213"/>
            <a:ext cx="3639096" cy="2360341"/>
            <a:chOff x="2257152" y="1337213"/>
            <a:chExt cx="3639096" cy="2360341"/>
          </a:xfrm>
        </p:grpSpPr>
        <p:sp>
          <p:nvSpPr>
            <p:cNvPr id="3" name="Freeform 2"/>
            <p:cNvSpPr/>
            <p:nvPr/>
          </p:nvSpPr>
          <p:spPr>
            <a:xfrm rot="1006344">
              <a:off x="5550561" y="2931846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Freeform 350"/>
            <p:cNvSpPr/>
            <p:nvPr/>
          </p:nvSpPr>
          <p:spPr>
            <a:xfrm rot="1006344">
              <a:off x="3188361" y="1642013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Freeform 351"/>
            <p:cNvSpPr/>
            <p:nvPr/>
          </p:nvSpPr>
          <p:spPr>
            <a:xfrm rot="1006344">
              <a:off x="2257152" y="2480213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reeform 147"/>
            <p:cNvSpPr/>
            <p:nvPr/>
          </p:nvSpPr>
          <p:spPr>
            <a:xfrm rot="1006344">
              <a:off x="5533752" y="1337213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reeform 148"/>
            <p:cNvSpPr/>
            <p:nvPr/>
          </p:nvSpPr>
          <p:spPr>
            <a:xfrm rot="1006344">
              <a:off x="4543152" y="2246046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 149"/>
            <p:cNvSpPr/>
            <p:nvPr/>
          </p:nvSpPr>
          <p:spPr>
            <a:xfrm rot="1006344">
              <a:off x="3247752" y="3318413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3143292" y="1292651"/>
            <a:ext cx="43794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  <a:r>
              <a:rPr lang="en-US" b="1" dirty="0"/>
              <a:t>V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334266" y="2002672"/>
            <a:ext cx="43794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b="1" dirty="0"/>
              <a:t>V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3515331" y="3469266"/>
            <a:ext cx="55496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r>
              <a:rPr lang="en-US" b="1" dirty="0"/>
              <a:t>V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2351996" y="2108011"/>
            <a:ext cx="55496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15</a:t>
            </a:r>
            <a:r>
              <a:rPr lang="en-US" b="1" dirty="0"/>
              <a:t>V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614433" y="1502853"/>
            <a:ext cx="55496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25</a:t>
            </a:r>
            <a:r>
              <a:rPr lang="en-US" b="1" dirty="0"/>
              <a:t>V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568836" y="3269458"/>
            <a:ext cx="55496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22</a:t>
            </a:r>
            <a:r>
              <a:rPr lang="en-US" b="1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404015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 uiExpand="1" build="p"/>
      <p:bldP spid="143" grpId="0" animBg="1"/>
      <p:bldP spid="144" grpId="0" animBg="1"/>
      <p:bldP spid="145" grpId="0" animBg="1"/>
      <p:bldP spid="146" grpId="0" animBg="1"/>
      <p:bldP spid="147" grpId="0" animBg="1"/>
      <p:bldP spid="1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Uniqueness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Is it possible to inject and extract any arbitrary amount of current into nodes of a circuit from outside ?</a:t>
            </a:r>
          </a:p>
          <a:p>
            <a:pPr marL="0" indent="0">
              <a:buNone/>
            </a:pPr>
            <a:r>
              <a:rPr lang="en-US" sz="1800" dirty="0"/>
              <a:t>Yes, there will be a unique and valid current flow satisfying the current from/to the nodes provided that the current satisfies </a:t>
            </a:r>
            <a:r>
              <a:rPr lang="en-US" sz="1800" b="1" dirty="0" err="1"/>
              <a:t>Kirchoff</a:t>
            </a:r>
            <a:r>
              <a:rPr lang="en-US" sz="1800" dirty="0" err="1"/>
              <a:t>’s</a:t>
            </a:r>
            <a:r>
              <a:rPr lang="en-US" sz="1800" dirty="0"/>
              <a:t> law (net current into circuit is </a:t>
            </a:r>
            <a:r>
              <a:rPr lang="en-US" sz="1800" b="1" dirty="0">
                <a:solidFill>
                  <a:srgbClr val="0070C0"/>
                </a:solidFill>
              </a:rPr>
              <a:t>0</a:t>
            </a:r>
            <a:r>
              <a:rPr lang="en-US" sz="1800" dirty="0"/>
              <a:t>).</a:t>
            </a:r>
          </a:p>
          <a:p>
            <a:pPr marL="0" indent="0">
              <a:buNone/>
            </a:pPr>
            <a:r>
              <a:rPr lang="en-US" sz="1800" dirty="0"/>
              <a:t>Basically the current </a:t>
            </a:r>
            <a:r>
              <a:rPr lang="en-US" sz="1800" u="sng" dirty="0"/>
              <a:t>distributes</a:t>
            </a:r>
            <a:r>
              <a:rPr lang="en-US" sz="1800" dirty="0"/>
              <a:t> itself within the circuit to give a </a:t>
            </a:r>
            <a:r>
              <a:rPr lang="en-US" sz="1800" b="1" dirty="0"/>
              <a:t>unique</a:t>
            </a:r>
            <a:r>
              <a:rPr lang="en-US" sz="1800" dirty="0"/>
              <a:t> and </a:t>
            </a:r>
            <a:r>
              <a:rPr lang="en-US" sz="1800" b="1" dirty="0"/>
              <a:t>valid</a:t>
            </a:r>
            <a:r>
              <a:rPr lang="en-US" sz="1800" dirty="0"/>
              <a:t> assignment of potentials to all nodes.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37536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75736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51936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80736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80736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66336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2767618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2767618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3682018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4596418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3605818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3605818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4596418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682018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5456936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 rot="16686468">
            <a:off x="5250816" y="2365110"/>
            <a:ext cx="437629" cy="279410"/>
            <a:chOff x="2933700" y="4038600"/>
            <a:chExt cx="723900" cy="439550"/>
          </a:xfrm>
        </p:grpSpPr>
        <p:sp>
          <p:nvSpPr>
            <p:cNvPr id="92" name="Rectangle 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Group 166"/>
          <p:cNvGrpSpPr/>
          <p:nvPr/>
        </p:nvGrpSpPr>
        <p:grpSpPr>
          <a:xfrm rot="19378890">
            <a:off x="4806976" y="1941348"/>
            <a:ext cx="437629" cy="279410"/>
            <a:chOff x="2933700" y="4038600"/>
            <a:chExt cx="723900" cy="439550"/>
          </a:xfrm>
        </p:grpSpPr>
        <p:sp>
          <p:nvSpPr>
            <p:cNvPr id="168" name="Rectangle 16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/>
          <p:cNvGrpSpPr/>
          <p:nvPr/>
        </p:nvGrpSpPr>
        <p:grpSpPr>
          <a:xfrm rot="19378890">
            <a:off x="2982345" y="1903006"/>
            <a:ext cx="437629" cy="279410"/>
            <a:chOff x="2933700" y="4038600"/>
            <a:chExt cx="723900" cy="439550"/>
          </a:xfrm>
        </p:grpSpPr>
        <p:sp>
          <p:nvSpPr>
            <p:cNvPr id="180" name="Rectangle 1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/>
          <p:cNvGrpSpPr/>
          <p:nvPr/>
        </p:nvGrpSpPr>
        <p:grpSpPr>
          <a:xfrm rot="19378890">
            <a:off x="3836298" y="2741206"/>
            <a:ext cx="437629" cy="279410"/>
            <a:chOff x="2933700" y="4038600"/>
            <a:chExt cx="723900" cy="439550"/>
          </a:xfrm>
        </p:grpSpPr>
        <p:sp>
          <p:nvSpPr>
            <p:cNvPr id="192" name="Rectangle 1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Group 202"/>
          <p:cNvGrpSpPr/>
          <p:nvPr/>
        </p:nvGrpSpPr>
        <p:grpSpPr>
          <a:xfrm rot="209594">
            <a:off x="4249201" y="3138018"/>
            <a:ext cx="437629" cy="279410"/>
            <a:chOff x="2933700" y="4038600"/>
            <a:chExt cx="723900" cy="439550"/>
          </a:xfrm>
        </p:grpSpPr>
        <p:sp>
          <p:nvSpPr>
            <p:cNvPr id="204" name="Rectangle 2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 rot="2742835">
            <a:off x="4756726" y="2730306"/>
            <a:ext cx="437629" cy="279410"/>
            <a:chOff x="2933700" y="4038600"/>
            <a:chExt cx="723900" cy="439550"/>
          </a:xfrm>
        </p:grpSpPr>
        <p:sp>
          <p:nvSpPr>
            <p:cNvPr id="216" name="Rectangle 2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Group 226"/>
          <p:cNvGrpSpPr/>
          <p:nvPr/>
        </p:nvGrpSpPr>
        <p:grpSpPr>
          <a:xfrm rot="2742835">
            <a:off x="3918526" y="1968306"/>
            <a:ext cx="437629" cy="279410"/>
            <a:chOff x="2933700" y="4038600"/>
            <a:chExt cx="723900" cy="439550"/>
          </a:xfrm>
        </p:grpSpPr>
        <p:sp>
          <p:nvSpPr>
            <p:cNvPr id="228" name="Rectangle 22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/>
          <p:cNvGrpSpPr/>
          <p:nvPr/>
        </p:nvGrpSpPr>
        <p:grpSpPr>
          <a:xfrm rot="3156239">
            <a:off x="2900117" y="2730306"/>
            <a:ext cx="437629" cy="279410"/>
            <a:chOff x="2933700" y="4038600"/>
            <a:chExt cx="723900" cy="439550"/>
          </a:xfrm>
        </p:grpSpPr>
        <p:sp>
          <p:nvSpPr>
            <p:cNvPr id="240" name="Rectangle 2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oup 250"/>
          <p:cNvGrpSpPr/>
          <p:nvPr/>
        </p:nvGrpSpPr>
        <p:grpSpPr>
          <a:xfrm rot="209594">
            <a:off x="4322042" y="1537073"/>
            <a:ext cx="437629" cy="279410"/>
            <a:chOff x="2933700" y="4038600"/>
            <a:chExt cx="723900" cy="439550"/>
          </a:xfrm>
        </p:grpSpPr>
        <p:sp>
          <p:nvSpPr>
            <p:cNvPr id="252" name="Rectangle 25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5" name="Group 334"/>
          <p:cNvGrpSpPr/>
          <p:nvPr/>
        </p:nvGrpSpPr>
        <p:grpSpPr>
          <a:xfrm>
            <a:off x="2667000" y="1307068"/>
            <a:ext cx="5334000" cy="2350532"/>
            <a:chOff x="1480131" y="1307068"/>
            <a:chExt cx="5334000" cy="2350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/>
                <p:cNvSpPr txBox="1"/>
                <p:nvPr/>
              </p:nvSpPr>
              <p:spPr>
                <a:xfrm>
                  <a:off x="1480131" y="2297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6" name="TextBox 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0131" y="2297668"/>
                  <a:ext cx="38664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/>
                <p:cNvSpPr txBox="1"/>
                <p:nvPr/>
              </p:nvSpPr>
              <p:spPr>
                <a:xfrm>
                  <a:off x="2398505" y="13716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8" name="TextBox 3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8505" y="1371600"/>
                  <a:ext cx="37702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9" name="TextBox 3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0" name="TextBox 3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1" name="TextBox 3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4070931" y="32882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931" y="32882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4" name="TextBox 343"/>
            <p:cNvSpPr txBox="1"/>
            <p:nvPr/>
          </p:nvSpPr>
          <p:spPr>
            <a:xfrm>
              <a:off x="6629400" y="28310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57152" y="1337213"/>
            <a:ext cx="3639096" cy="2360341"/>
            <a:chOff x="2257152" y="1337213"/>
            <a:chExt cx="3639096" cy="2360341"/>
          </a:xfrm>
        </p:grpSpPr>
        <p:sp>
          <p:nvSpPr>
            <p:cNvPr id="3" name="Freeform 2"/>
            <p:cNvSpPr/>
            <p:nvPr/>
          </p:nvSpPr>
          <p:spPr>
            <a:xfrm rot="1006344">
              <a:off x="5550561" y="2931846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Freeform 350"/>
            <p:cNvSpPr/>
            <p:nvPr/>
          </p:nvSpPr>
          <p:spPr>
            <a:xfrm rot="1006344">
              <a:off x="3188361" y="1642013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Freeform 351"/>
            <p:cNvSpPr/>
            <p:nvPr/>
          </p:nvSpPr>
          <p:spPr>
            <a:xfrm rot="1006344">
              <a:off x="2257152" y="2480213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reeform 147"/>
            <p:cNvSpPr/>
            <p:nvPr/>
          </p:nvSpPr>
          <p:spPr>
            <a:xfrm rot="1006344">
              <a:off x="5533752" y="1337213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reeform 148"/>
            <p:cNvSpPr/>
            <p:nvPr/>
          </p:nvSpPr>
          <p:spPr>
            <a:xfrm rot="1006344">
              <a:off x="4543152" y="2246046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 149"/>
            <p:cNvSpPr/>
            <p:nvPr/>
          </p:nvSpPr>
          <p:spPr>
            <a:xfrm rot="1006344">
              <a:off x="3247752" y="3318413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575467" y="1060109"/>
            <a:ext cx="4686323" cy="2902291"/>
            <a:chOff x="1575467" y="1060109"/>
            <a:chExt cx="4686323" cy="2902291"/>
          </a:xfrm>
        </p:grpSpPr>
        <p:grpSp>
          <p:nvGrpSpPr>
            <p:cNvPr id="143" name="Group 142"/>
            <p:cNvGrpSpPr/>
            <p:nvPr/>
          </p:nvGrpSpPr>
          <p:grpSpPr>
            <a:xfrm>
              <a:off x="1575467" y="2231777"/>
              <a:ext cx="1046457" cy="607800"/>
              <a:chOff x="1575467" y="2231777"/>
              <a:chExt cx="1046457" cy="607800"/>
            </a:xfrm>
          </p:grpSpPr>
          <p:sp>
            <p:nvSpPr>
              <p:cNvPr id="144" name="Up Arrow 143"/>
              <p:cNvSpPr/>
              <p:nvPr/>
            </p:nvSpPr>
            <p:spPr>
              <a:xfrm rot="14751610">
                <a:off x="2142304" y="2146873"/>
                <a:ext cx="394716" cy="564524"/>
              </a:xfrm>
              <a:prstGeom prst="up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 rot="20194448">
                <a:off x="1575467" y="2470245"/>
                <a:ext cx="611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15 </a:t>
                </a:r>
                <a:r>
                  <a:rPr lang="en-US" b="1" dirty="0"/>
                  <a:t>A</a:t>
                </a: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5506743" y="2622645"/>
              <a:ext cx="755047" cy="700948"/>
              <a:chOff x="1575467" y="2470245"/>
              <a:chExt cx="755047" cy="700948"/>
            </a:xfrm>
          </p:grpSpPr>
          <p:sp>
            <p:nvSpPr>
              <p:cNvPr id="147" name="Up Arrow 146"/>
              <p:cNvSpPr/>
              <p:nvPr/>
            </p:nvSpPr>
            <p:spPr>
              <a:xfrm rot="3805882">
                <a:off x="1850894" y="2691573"/>
                <a:ext cx="394716" cy="564524"/>
              </a:xfrm>
              <a:prstGeom prst="up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 rot="20194448">
                <a:off x="1575467" y="2470245"/>
                <a:ext cx="611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10 </a:t>
                </a:r>
                <a:r>
                  <a:rPr lang="en-US" b="1" dirty="0"/>
                  <a:t>A</a:t>
                </a:r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2506803" y="1447800"/>
              <a:ext cx="1041025" cy="462137"/>
              <a:chOff x="2506803" y="1447800"/>
              <a:chExt cx="1041025" cy="462137"/>
            </a:xfrm>
          </p:grpSpPr>
          <p:sp>
            <p:nvSpPr>
              <p:cNvPr id="153" name="Up Arrow 152"/>
              <p:cNvSpPr/>
              <p:nvPr/>
            </p:nvSpPr>
            <p:spPr>
              <a:xfrm rot="4574616">
                <a:off x="3079218" y="1283857"/>
                <a:ext cx="304667" cy="632553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 rot="20397962">
                <a:off x="2506803" y="154060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5 </a:t>
                </a:r>
                <a:r>
                  <a:rPr lang="en-US" b="1" dirty="0"/>
                  <a:t>A</a:t>
                </a:r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5360792" y="1060109"/>
              <a:ext cx="780139" cy="697428"/>
              <a:chOff x="2279220" y="1212509"/>
              <a:chExt cx="780139" cy="697428"/>
            </a:xfrm>
          </p:grpSpPr>
          <p:sp>
            <p:nvSpPr>
              <p:cNvPr id="156" name="Up Arrow 155"/>
              <p:cNvSpPr/>
              <p:nvPr/>
            </p:nvSpPr>
            <p:spPr>
              <a:xfrm rot="14214107">
                <a:off x="2443163" y="1048566"/>
                <a:ext cx="304667" cy="632553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 rot="20397962">
                <a:off x="2448294" y="1540605"/>
                <a:ext cx="611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15 </a:t>
                </a:r>
                <a:r>
                  <a:rPr lang="en-US" b="1" dirty="0"/>
                  <a:t>A</a:t>
                </a:r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4674866" y="2293281"/>
              <a:ext cx="668095" cy="452668"/>
              <a:chOff x="2583894" y="1531281"/>
              <a:chExt cx="668095" cy="452668"/>
            </a:xfrm>
          </p:grpSpPr>
          <p:sp>
            <p:nvSpPr>
              <p:cNvPr id="159" name="Up Arrow 158"/>
              <p:cNvSpPr/>
              <p:nvPr/>
            </p:nvSpPr>
            <p:spPr>
              <a:xfrm rot="15397239">
                <a:off x="2747837" y="1367338"/>
                <a:ext cx="304667" cy="632553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 rot="20397962">
                <a:off x="2757943" y="1614617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2 </a:t>
                </a:r>
                <a:r>
                  <a:rPr lang="en-US" b="1" dirty="0"/>
                  <a:t>A</a:t>
                </a:r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3048000" y="3509732"/>
              <a:ext cx="668095" cy="452668"/>
              <a:chOff x="2583894" y="1531281"/>
              <a:chExt cx="668095" cy="452668"/>
            </a:xfrm>
          </p:grpSpPr>
          <p:sp>
            <p:nvSpPr>
              <p:cNvPr id="162" name="Up Arrow 161"/>
              <p:cNvSpPr/>
              <p:nvPr/>
            </p:nvSpPr>
            <p:spPr>
              <a:xfrm rot="3396085">
                <a:off x="2747837" y="1367338"/>
                <a:ext cx="304667" cy="632553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 rot="20397962">
                <a:off x="2757943" y="1614617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3 </a:t>
                </a:r>
                <a:r>
                  <a:rPr lang="en-US" b="1" dirty="0"/>
                  <a:t>A</a:t>
                </a: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1233031" y="5623932"/>
            <a:ext cx="6131935" cy="13542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just"/>
            <a:r>
              <a:rPr lang="en-US" sz="1600" dirty="0"/>
              <a:t>The reason behind this uniqueness principle lies in the fact that  </a:t>
            </a:r>
          </a:p>
          <a:p>
            <a:pPr algn="just"/>
            <a:r>
              <a:rPr lang="en-US" sz="1600" dirty="0"/>
              <a:t>there is a set of linear equations for each circuit on the basis of </a:t>
            </a:r>
          </a:p>
          <a:p>
            <a:pPr algn="just"/>
            <a:r>
              <a:rPr lang="en-US" sz="1600" b="1" dirty="0" err="1"/>
              <a:t>Kirchoff</a:t>
            </a:r>
            <a:r>
              <a:rPr lang="en-US" sz="1600" dirty="0" err="1"/>
              <a:t>’s</a:t>
            </a:r>
            <a:r>
              <a:rPr lang="en-US" sz="1600" dirty="0"/>
              <a:t> law and </a:t>
            </a:r>
            <a:r>
              <a:rPr lang="en-US" sz="1600" b="1" dirty="0"/>
              <a:t>Ohm</a:t>
            </a:r>
            <a:r>
              <a:rPr lang="en-US" sz="1600" dirty="0"/>
              <a:t>’s law. These equations have a  </a:t>
            </a:r>
            <a:r>
              <a:rPr lang="en-US" sz="1600" b="1" dirty="0"/>
              <a:t>unique</a:t>
            </a:r>
            <a:r>
              <a:rPr lang="en-US" sz="1600" dirty="0"/>
              <a:t> solution. </a:t>
            </a:r>
          </a:p>
          <a:p>
            <a:pPr algn="just"/>
            <a:r>
              <a:rPr lang="en-US" sz="1600" dirty="0"/>
              <a:t>Interested students might like to explore this fact. But for this course, </a:t>
            </a:r>
          </a:p>
          <a:p>
            <a:pPr algn="just"/>
            <a:r>
              <a:rPr lang="en-US" sz="1600" dirty="0"/>
              <a:t>it is fine if you just understand this principle of uniqueness.</a:t>
            </a:r>
          </a:p>
        </p:txBody>
      </p:sp>
    </p:spTree>
    <p:extLst>
      <p:ext uri="{BB962C8B-B14F-4D97-AF65-F5344CB8AC3E}">
        <p14:creationId xmlns:p14="http://schemas.microsoft.com/office/powerpoint/2010/main" val="1503180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Uniqueness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Is it possible to inject and extract any arbitrary amount of current into nodes of a circuit from outside ?</a:t>
            </a:r>
          </a:p>
          <a:p>
            <a:pPr marL="0" indent="0">
              <a:buNone/>
            </a:pPr>
            <a:r>
              <a:rPr lang="en-US" sz="1800" dirty="0"/>
              <a:t>Yes, there will be a unique and valid current flow satisfying the current from/to the nodes provided that the current satisfies </a:t>
            </a:r>
            <a:r>
              <a:rPr lang="en-US" sz="1800" b="1" dirty="0" err="1"/>
              <a:t>Kirchoff</a:t>
            </a:r>
            <a:r>
              <a:rPr lang="en-US" sz="1800" dirty="0" err="1"/>
              <a:t>’s</a:t>
            </a:r>
            <a:r>
              <a:rPr lang="en-US" sz="1800" dirty="0"/>
              <a:t> law (net current into circuit is </a:t>
            </a:r>
            <a:r>
              <a:rPr lang="en-US" sz="1800" b="1" dirty="0">
                <a:solidFill>
                  <a:srgbClr val="0070C0"/>
                </a:solidFill>
              </a:rPr>
              <a:t>0</a:t>
            </a:r>
            <a:r>
              <a:rPr lang="en-US" sz="1800" dirty="0"/>
              <a:t>).</a:t>
            </a:r>
          </a:p>
          <a:p>
            <a:pPr marL="0" indent="0">
              <a:buNone/>
            </a:pPr>
            <a:r>
              <a:rPr lang="en-US" sz="1800" dirty="0"/>
              <a:t>Basically the current </a:t>
            </a:r>
            <a:r>
              <a:rPr lang="en-US" sz="1800" u="sng" dirty="0"/>
              <a:t>distributes</a:t>
            </a:r>
            <a:r>
              <a:rPr lang="en-US" sz="1800" dirty="0"/>
              <a:t> itself within the circuit to give a </a:t>
            </a:r>
            <a:r>
              <a:rPr lang="en-US" sz="1800" b="1" dirty="0"/>
              <a:t>unique</a:t>
            </a:r>
            <a:r>
              <a:rPr lang="en-US" sz="1800" dirty="0"/>
              <a:t> and </a:t>
            </a:r>
            <a:r>
              <a:rPr lang="en-US" sz="1800" b="1" dirty="0"/>
              <a:t>valid</a:t>
            </a:r>
            <a:r>
              <a:rPr lang="en-US" sz="1800" dirty="0"/>
              <a:t> assignment of potentials to all nodes.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37536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75736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51936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80736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80736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66336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2767618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2767618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3682018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4596418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3605818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3605818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4596418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682018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5456936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 rot="16686468">
            <a:off x="5250816" y="2365110"/>
            <a:ext cx="437629" cy="279410"/>
            <a:chOff x="2933700" y="4038600"/>
            <a:chExt cx="723900" cy="439550"/>
          </a:xfrm>
        </p:grpSpPr>
        <p:sp>
          <p:nvSpPr>
            <p:cNvPr id="92" name="Rectangle 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Group 166"/>
          <p:cNvGrpSpPr/>
          <p:nvPr/>
        </p:nvGrpSpPr>
        <p:grpSpPr>
          <a:xfrm rot="19378890">
            <a:off x="4806976" y="1941348"/>
            <a:ext cx="437629" cy="279410"/>
            <a:chOff x="2933700" y="4038600"/>
            <a:chExt cx="723900" cy="439550"/>
          </a:xfrm>
        </p:grpSpPr>
        <p:sp>
          <p:nvSpPr>
            <p:cNvPr id="168" name="Rectangle 16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/>
          <p:cNvGrpSpPr/>
          <p:nvPr/>
        </p:nvGrpSpPr>
        <p:grpSpPr>
          <a:xfrm rot="19378890">
            <a:off x="2982345" y="1903006"/>
            <a:ext cx="437629" cy="279410"/>
            <a:chOff x="2933700" y="4038600"/>
            <a:chExt cx="723900" cy="439550"/>
          </a:xfrm>
        </p:grpSpPr>
        <p:sp>
          <p:nvSpPr>
            <p:cNvPr id="180" name="Rectangle 1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/>
          <p:cNvGrpSpPr/>
          <p:nvPr/>
        </p:nvGrpSpPr>
        <p:grpSpPr>
          <a:xfrm rot="19378890">
            <a:off x="3836298" y="2741206"/>
            <a:ext cx="437629" cy="279410"/>
            <a:chOff x="2933700" y="4038600"/>
            <a:chExt cx="723900" cy="439550"/>
          </a:xfrm>
        </p:grpSpPr>
        <p:sp>
          <p:nvSpPr>
            <p:cNvPr id="192" name="Rectangle 1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Group 202"/>
          <p:cNvGrpSpPr/>
          <p:nvPr/>
        </p:nvGrpSpPr>
        <p:grpSpPr>
          <a:xfrm rot="209594">
            <a:off x="4249201" y="3138018"/>
            <a:ext cx="437629" cy="279410"/>
            <a:chOff x="2933700" y="4038600"/>
            <a:chExt cx="723900" cy="439550"/>
          </a:xfrm>
        </p:grpSpPr>
        <p:sp>
          <p:nvSpPr>
            <p:cNvPr id="204" name="Rectangle 2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 rot="2742835">
            <a:off x="4756726" y="2730306"/>
            <a:ext cx="437629" cy="279410"/>
            <a:chOff x="2933700" y="4038600"/>
            <a:chExt cx="723900" cy="439550"/>
          </a:xfrm>
        </p:grpSpPr>
        <p:sp>
          <p:nvSpPr>
            <p:cNvPr id="216" name="Rectangle 2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Group 226"/>
          <p:cNvGrpSpPr/>
          <p:nvPr/>
        </p:nvGrpSpPr>
        <p:grpSpPr>
          <a:xfrm rot="2742835">
            <a:off x="3918526" y="1968306"/>
            <a:ext cx="437629" cy="279410"/>
            <a:chOff x="2933700" y="4038600"/>
            <a:chExt cx="723900" cy="439550"/>
          </a:xfrm>
        </p:grpSpPr>
        <p:sp>
          <p:nvSpPr>
            <p:cNvPr id="228" name="Rectangle 22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/>
          <p:cNvGrpSpPr/>
          <p:nvPr/>
        </p:nvGrpSpPr>
        <p:grpSpPr>
          <a:xfrm rot="3156239">
            <a:off x="2900117" y="2730306"/>
            <a:ext cx="437629" cy="279410"/>
            <a:chOff x="2933700" y="4038600"/>
            <a:chExt cx="723900" cy="439550"/>
          </a:xfrm>
        </p:grpSpPr>
        <p:sp>
          <p:nvSpPr>
            <p:cNvPr id="240" name="Rectangle 2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oup 250"/>
          <p:cNvGrpSpPr/>
          <p:nvPr/>
        </p:nvGrpSpPr>
        <p:grpSpPr>
          <a:xfrm rot="209594">
            <a:off x="4322042" y="1537073"/>
            <a:ext cx="437629" cy="279410"/>
            <a:chOff x="2933700" y="4038600"/>
            <a:chExt cx="723900" cy="439550"/>
          </a:xfrm>
        </p:grpSpPr>
        <p:sp>
          <p:nvSpPr>
            <p:cNvPr id="252" name="Rectangle 25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5" name="Group 334"/>
          <p:cNvGrpSpPr/>
          <p:nvPr/>
        </p:nvGrpSpPr>
        <p:grpSpPr>
          <a:xfrm>
            <a:off x="2667000" y="1307068"/>
            <a:ext cx="5334000" cy="2350532"/>
            <a:chOff x="1480131" y="1307068"/>
            <a:chExt cx="5334000" cy="2350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/>
                <p:cNvSpPr txBox="1"/>
                <p:nvPr/>
              </p:nvSpPr>
              <p:spPr>
                <a:xfrm>
                  <a:off x="1480131" y="2297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6" name="TextBox 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0131" y="2297668"/>
                  <a:ext cx="38664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/>
                <p:cNvSpPr txBox="1"/>
                <p:nvPr/>
              </p:nvSpPr>
              <p:spPr>
                <a:xfrm>
                  <a:off x="2398505" y="13716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8" name="TextBox 3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8505" y="1371600"/>
                  <a:ext cx="37702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9" name="TextBox 3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0" name="TextBox 3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1" name="TextBox 3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4070931" y="32882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931" y="32882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4" name="TextBox 343"/>
            <p:cNvSpPr txBox="1"/>
            <p:nvPr/>
          </p:nvSpPr>
          <p:spPr>
            <a:xfrm>
              <a:off x="6629400" y="28310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57152" y="1337213"/>
            <a:ext cx="3639096" cy="2360341"/>
            <a:chOff x="2257152" y="1337213"/>
            <a:chExt cx="3639096" cy="2360341"/>
          </a:xfrm>
        </p:grpSpPr>
        <p:sp>
          <p:nvSpPr>
            <p:cNvPr id="3" name="Freeform 2"/>
            <p:cNvSpPr/>
            <p:nvPr/>
          </p:nvSpPr>
          <p:spPr>
            <a:xfrm rot="1006344">
              <a:off x="5550561" y="2931846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Freeform 350"/>
            <p:cNvSpPr/>
            <p:nvPr/>
          </p:nvSpPr>
          <p:spPr>
            <a:xfrm rot="1006344">
              <a:off x="3188361" y="1642013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Freeform 351"/>
            <p:cNvSpPr/>
            <p:nvPr/>
          </p:nvSpPr>
          <p:spPr>
            <a:xfrm rot="1006344">
              <a:off x="2257152" y="2480213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reeform 147"/>
            <p:cNvSpPr/>
            <p:nvPr/>
          </p:nvSpPr>
          <p:spPr>
            <a:xfrm rot="1006344">
              <a:off x="5533752" y="1337213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reeform 148"/>
            <p:cNvSpPr/>
            <p:nvPr/>
          </p:nvSpPr>
          <p:spPr>
            <a:xfrm rot="1006344">
              <a:off x="4543152" y="2246046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 149"/>
            <p:cNvSpPr/>
            <p:nvPr/>
          </p:nvSpPr>
          <p:spPr>
            <a:xfrm rot="1006344">
              <a:off x="3247752" y="3318413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575467" y="1060109"/>
            <a:ext cx="4686323" cy="2902291"/>
            <a:chOff x="1575467" y="1060109"/>
            <a:chExt cx="4686323" cy="2902291"/>
          </a:xfrm>
        </p:grpSpPr>
        <p:grpSp>
          <p:nvGrpSpPr>
            <p:cNvPr id="143" name="Group 142"/>
            <p:cNvGrpSpPr/>
            <p:nvPr/>
          </p:nvGrpSpPr>
          <p:grpSpPr>
            <a:xfrm>
              <a:off x="1575467" y="2231777"/>
              <a:ext cx="1046457" cy="607800"/>
              <a:chOff x="1575467" y="2231777"/>
              <a:chExt cx="1046457" cy="607800"/>
            </a:xfrm>
          </p:grpSpPr>
          <p:sp>
            <p:nvSpPr>
              <p:cNvPr id="144" name="Up Arrow 143"/>
              <p:cNvSpPr/>
              <p:nvPr/>
            </p:nvSpPr>
            <p:spPr>
              <a:xfrm rot="14751610">
                <a:off x="2142304" y="2146873"/>
                <a:ext cx="394716" cy="564524"/>
              </a:xfrm>
              <a:prstGeom prst="up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 rot="20194448">
                <a:off x="1575467" y="2470245"/>
                <a:ext cx="611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15 </a:t>
                </a:r>
                <a:r>
                  <a:rPr lang="en-US" b="1" dirty="0"/>
                  <a:t>A</a:t>
                </a: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5506743" y="2622645"/>
              <a:ext cx="755047" cy="700948"/>
              <a:chOff x="1575467" y="2470245"/>
              <a:chExt cx="755047" cy="700948"/>
            </a:xfrm>
          </p:grpSpPr>
          <p:sp>
            <p:nvSpPr>
              <p:cNvPr id="147" name="Up Arrow 146"/>
              <p:cNvSpPr/>
              <p:nvPr/>
            </p:nvSpPr>
            <p:spPr>
              <a:xfrm rot="3805882">
                <a:off x="1850894" y="2691573"/>
                <a:ext cx="394716" cy="564524"/>
              </a:xfrm>
              <a:prstGeom prst="up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 rot="20194448">
                <a:off x="1575467" y="2470245"/>
                <a:ext cx="611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10 </a:t>
                </a:r>
                <a:r>
                  <a:rPr lang="en-US" b="1" dirty="0"/>
                  <a:t>A</a:t>
                </a:r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2506803" y="1447800"/>
              <a:ext cx="1041025" cy="462137"/>
              <a:chOff x="2506803" y="1447800"/>
              <a:chExt cx="1041025" cy="462137"/>
            </a:xfrm>
          </p:grpSpPr>
          <p:sp>
            <p:nvSpPr>
              <p:cNvPr id="153" name="Up Arrow 152"/>
              <p:cNvSpPr/>
              <p:nvPr/>
            </p:nvSpPr>
            <p:spPr>
              <a:xfrm rot="4574616">
                <a:off x="3079218" y="1283857"/>
                <a:ext cx="304667" cy="632553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 rot="20397962">
                <a:off x="2506803" y="154060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5 </a:t>
                </a:r>
                <a:r>
                  <a:rPr lang="en-US" b="1" dirty="0"/>
                  <a:t>A</a:t>
                </a:r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5360792" y="1060109"/>
              <a:ext cx="780139" cy="697428"/>
              <a:chOff x="2279220" y="1212509"/>
              <a:chExt cx="780139" cy="697428"/>
            </a:xfrm>
          </p:grpSpPr>
          <p:sp>
            <p:nvSpPr>
              <p:cNvPr id="156" name="Up Arrow 155"/>
              <p:cNvSpPr/>
              <p:nvPr/>
            </p:nvSpPr>
            <p:spPr>
              <a:xfrm rot="14214107">
                <a:off x="2443163" y="1048566"/>
                <a:ext cx="304667" cy="632553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 rot="20397962">
                <a:off x="2448294" y="1540605"/>
                <a:ext cx="611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15 </a:t>
                </a:r>
                <a:r>
                  <a:rPr lang="en-US" b="1" dirty="0"/>
                  <a:t>A</a:t>
                </a:r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4674866" y="2293281"/>
              <a:ext cx="668095" cy="452668"/>
              <a:chOff x="2583894" y="1531281"/>
              <a:chExt cx="668095" cy="452668"/>
            </a:xfrm>
          </p:grpSpPr>
          <p:sp>
            <p:nvSpPr>
              <p:cNvPr id="159" name="Up Arrow 158"/>
              <p:cNvSpPr/>
              <p:nvPr/>
            </p:nvSpPr>
            <p:spPr>
              <a:xfrm rot="15397239">
                <a:off x="2747837" y="1367338"/>
                <a:ext cx="304667" cy="632553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 rot="20397962">
                <a:off x="2757943" y="1614617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2 </a:t>
                </a:r>
                <a:r>
                  <a:rPr lang="en-US" b="1" dirty="0"/>
                  <a:t>A</a:t>
                </a:r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3048000" y="3509732"/>
              <a:ext cx="668095" cy="452668"/>
              <a:chOff x="2583894" y="1531281"/>
              <a:chExt cx="668095" cy="452668"/>
            </a:xfrm>
          </p:grpSpPr>
          <p:sp>
            <p:nvSpPr>
              <p:cNvPr id="162" name="Up Arrow 161"/>
              <p:cNvSpPr/>
              <p:nvPr/>
            </p:nvSpPr>
            <p:spPr>
              <a:xfrm rot="3396085">
                <a:off x="2747837" y="1367338"/>
                <a:ext cx="304667" cy="632553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 rot="20397962">
                <a:off x="2757943" y="1614617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3 </a:t>
                </a:r>
                <a:r>
                  <a:rPr lang="en-US" b="1" dirty="0"/>
                  <a:t>A</a:t>
                </a: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1368265" y="5657671"/>
            <a:ext cx="6272230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The usefulness of this principle is that we can assign </a:t>
            </a:r>
          </a:p>
          <a:p>
            <a:r>
              <a:rPr lang="en-US" dirty="0"/>
              <a:t>any arbitrary current into or out of each node </a:t>
            </a:r>
          </a:p>
          <a:p>
            <a:r>
              <a:rPr lang="en-US" dirty="0"/>
              <a:t>(ensuring net current in the circuit is zero) based on requirement</a:t>
            </a:r>
          </a:p>
          <a:p>
            <a:r>
              <a:rPr lang="en-US" dirty="0"/>
              <a:t>and it will result in a valid current satisfying all the current laws.</a:t>
            </a:r>
          </a:p>
        </p:txBody>
      </p:sp>
    </p:spTree>
    <p:extLst>
      <p:ext uri="{BB962C8B-B14F-4D97-AF65-F5344CB8AC3E}">
        <p14:creationId xmlns:p14="http://schemas.microsoft.com/office/powerpoint/2010/main" val="237055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Uniqueness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37536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75736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51936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80736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80736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66336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2767618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2767618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3682018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4596418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3605818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3605818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4596418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682018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5456936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 rot="16686468">
            <a:off x="5250816" y="2365110"/>
            <a:ext cx="437629" cy="279410"/>
            <a:chOff x="2933700" y="4038600"/>
            <a:chExt cx="723900" cy="439550"/>
          </a:xfrm>
        </p:grpSpPr>
        <p:sp>
          <p:nvSpPr>
            <p:cNvPr id="92" name="Rectangle 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Group 166"/>
          <p:cNvGrpSpPr/>
          <p:nvPr/>
        </p:nvGrpSpPr>
        <p:grpSpPr>
          <a:xfrm rot="19378890">
            <a:off x="4806976" y="1941348"/>
            <a:ext cx="437629" cy="279410"/>
            <a:chOff x="2933700" y="4038600"/>
            <a:chExt cx="723900" cy="439550"/>
          </a:xfrm>
        </p:grpSpPr>
        <p:sp>
          <p:nvSpPr>
            <p:cNvPr id="168" name="Rectangle 16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/>
          <p:cNvGrpSpPr/>
          <p:nvPr/>
        </p:nvGrpSpPr>
        <p:grpSpPr>
          <a:xfrm rot="19378890">
            <a:off x="2982345" y="1903006"/>
            <a:ext cx="437629" cy="279410"/>
            <a:chOff x="2933700" y="4038600"/>
            <a:chExt cx="723900" cy="439550"/>
          </a:xfrm>
        </p:grpSpPr>
        <p:sp>
          <p:nvSpPr>
            <p:cNvPr id="180" name="Rectangle 1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/>
          <p:cNvGrpSpPr/>
          <p:nvPr/>
        </p:nvGrpSpPr>
        <p:grpSpPr>
          <a:xfrm rot="19378890">
            <a:off x="3836298" y="2741206"/>
            <a:ext cx="437629" cy="279410"/>
            <a:chOff x="2933700" y="4038600"/>
            <a:chExt cx="723900" cy="439550"/>
          </a:xfrm>
        </p:grpSpPr>
        <p:sp>
          <p:nvSpPr>
            <p:cNvPr id="192" name="Rectangle 1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Group 202"/>
          <p:cNvGrpSpPr/>
          <p:nvPr/>
        </p:nvGrpSpPr>
        <p:grpSpPr>
          <a:xfrm rot="209594">
            <a:off x="4249201" y="3138018"/>
            <a:ext cx="437629" cy="279410"/>
            <a:chOff x="2933700" y="4038600"/>
            <a:chExt cx="723900" cy="439550"/>
          </a:xfrm>
        </p:grpSpPr>
        <p:sp>
          <p:nvSpPr>
            <p:cNvPr id="204" name="Rectangle 2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 rot="2742835">
            <a:off x="4756726" y="2730306"/>
            <a:ext cx="437629" cy="279410"/>
            <a:chOff x="2933700" y="4038600"/>
            <a:chExt cx="723900" cy="439550"/>
          </a:xfrm>
        </p:grpSpPr>
        <p:sp>
          <p:nvSpPr>
            <p:cNvPr id="216" name="Rectangle 2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Group 226"/>
          <p:cNvGrpSpPr/>
          <p:nvPr/>
        </p:nvGrpSpPr>
        <p:grpSpPr>
          <a:xfrm rot="2742835">
            <a:off x="3918526" y="1968306"/>
            <a:ext cx="437629" cy="279410"/>
            <a:chOff x="2933700" y="4038600"/>
            <a:chExt cx="723900" cy="439550"/>
          </a:xfrm>
        </p:grpSpPr>
        <p:sp>
          <p:nvSpPr>
            <p:cNvPr id="228" name="Rectangle 22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/>
          <p:cNvGrpSpPr/>
          <p:nvPr/>
        </p:nvGrpSpPr>
        <p:grpSpPr>
          <a:xfrm rot="3156239">
            <a:off x="2900117" y="2730306"/>
            <a:ext cx="437629" cy="279410"/>
            <a:chOff x="2933700" y="4038600"/>
            <a:chExt cx="723900" cy="439550"/>
          </a:xfrm>
        </p:grpSpPr>
        <p:sp>
          <p:nvSpPr>
            <p:cNvPr id="240" name="Rectangle 2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oup 250"/>
          <p:cNvGrpSpPr/>
          <p:nvPr/>
        </p:nvGrpSpPr>
        <p:grpSpPr>
          <a:xfrm rot="209594">
            <a:off x="4322042" y="1537073"/>
            <a:ext cx="437629" cy="279410"/>
            <a:chOff x="2933700" y="4038600"/>
            <a:chExt cx="723900" cy="439550"/>
          </a:xfrm>
        </p:grpSpPr>
        <p:sp>
          <p:nvSpPr>
            <p:cNvPr id="252" name="Rectangle 25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5" name="Group 334"/>
          <p:cNvGrpSpPr/>
          <p:nvPr/>
        </p:nvGrpSpPr>
        <p:grpSpPr>
          <a:xfrm>
            <a:off x="2667000" y="1307068"/>
            <a:ext cx="5334000" cy="2350532"/>
            <a:chOff x="1480131" y="1307068"/>
            <a:chExt cx="5334000" cy="2350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/>
                <p:cNvSpPr txBox="1"/>
                <p:nvPr/>
              </p:nvSpPr>
              <p:spPr>
                <a:xfrm>
                  <a:off x="1480131" y="2297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6" name="TextBox 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0131" y="2297668"/>
                  <a:ext cx="38664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/>
                <p:cNvSpPr txBox="1"/>
                <p:nvPr/>
              </p:nvSpPr>
              <p:spPr>
                <a:xfrm>
                  <a:off x="2398505" y="13716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8" name="TextBox 3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8505" y="1371600"/>
                  <a:ext cx="37702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9" name="TextBox 3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0" name="TextBox 3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1" name="TextBox 3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4070931" y="32882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931" y="32882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4" name="TextBox 343"/>
            <p:cNvSpPr txBox="1"/>
            <p:nvPr/>
          </p:nvSpPr>
          <p:spPr>
            <a:xfrm>
              <a:off x="6629400" y="28310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57152" y="1337213"/>
            <a:ext cx="3639096" cy="2360341"/>
            <a:chOff x="2257152" y="1337213"/>
            <a:chExt cx="3639096" cy="2360341"/>
          </a:xfrm>
        </p:grpSpPr>
        <p:sp>
          <p:nvSpPr>
            <p:cNvPr id="3" name="Freeform 2"/>
            <p:cNvSpPr/>
            <p:nvPr/>
          </p:nvSpPr>
          <p:spPr>
            <a:xfrm rot="1006344">
              <a:off x="5550561" y="2931846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Freeform 350"/>
            <p:cNvSpPr/>
            <p:nvPr/>
          </p:nvSpPr>
          <p:spPr>
            <a:xfrm rot="1006344">
              <a:off x="3188361" y="1642013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Freeform 351"/>
            <p:cNvSpPr/>
            <p:nvPr/>
          </p:nvSpPr>
          <p:spPr>
            <a:xfrm rot="1006344">
              <a:off x="2257152" y="2480213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reeform 147"/>
            <p:cNvSpPr/>
            <p:nvPr/>
          </p:nvSpPr>
          <p:spPr>
            <a:xfrm rot="1006344">
              <a:off x="5533752" y="1337213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reeform 148"/>
            <p:cNvSpPr/>
            <p:nvPr/>
          </p:nvSpPr>
          <p:spPr>
            <a:xfrm rot="1006344">
              <a:off x="4543152" y="2246046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 149"/>
            <p:cNvSpPr/>
            <p:nvPr/>
          </p:nvSpPr>
          <p:spPr>
            <a:xfrm rot="1006344">
              <a:off x="3247752" y="3318413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575467" y="1060109"/>
            <a:ext cx="4686323" cy="2902291"/>
            <a:chOff x="1575467" y="1060109"/>
            <a:chExt cx="4686323" cy="2902291"/>
          </a:xfrm>
        </p:grpSpPr>
        <p:grpSp>
          <p:nvGrpSpPr>
            <p:cNvPr id="143" name="Group 142"/>
            <p:cNvGrpSpPr/>
            <p:nvPr/>
          </p:nvGrpSpPr>
          <p:grpSpPr>
            <a:xfrm>
              <a:off x="1575467" y="2231777"/>
              <a:ext cx="1046457" cy="607800"/>
              <a:chOff x="1575467" y="2231777"/>
              <a:chExt cx="1046457" cy="607800"/>
            </a:xfrm>
          </p:grpSpPr>
          <p:sp>
            <p:nvSpPr>
              <p:cNvPr id="144" name="Up Arrow 143"/>
              <p:cNvSpPr/>
              <p:nvPr/>
            </p:nvSpPr>
            <p:spPr>
              <a:xfrm rot="14751610">
                <a:off x="2142304" y="2146873"/>
                <a:ext cx="394716" cy="564524"/>
              </a:xfrm>
              <a:prstGeom prst="up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 rot="20194448">
                <a:off x="1575467" y="2470245"/>
                <a:ext cx="611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15 </a:t>
                </a:r>
                <a:r>
                  <a:rPr lang="en-US" b="1" dirty="0"/>
                  <a:t>A</a:t>
                </a: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5506743" y="2622645"/>
              <a:ext cx="755047" cy="700948"/>
              <a:chOff x="1575467" y="2470245"/>
              <a:chExt cx="755047" cy="700948"/>
            </a:xfrm>
          </p:grpSpPr>
          <p:sp>
            <p:nvSpPr>
              <p:cNvPr id="147" name="Up Arrow 146"/>
              <p:cNvSpPr/>
              <p:nvPr/>
            </p:nvSpPr>
            <p:spPr>
              <a:xfrm rot="3805882">
                <a:off x="1850894" y="2691573"/>
                <a:ext cx="394716" cy="564524"/>
              </a:xfrm>
              <a:prstGeom prst="up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 rot="20194448">
                <a:off x="1575467" y="2470245"/>
                <a:ext cx="611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10 </a:t>
                </a:r>
                <a:r>
                  <a:rPr lang="en-US" b="1" dirty="0"/>
                  <a:t>A</a:t>
                </a:r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2506803" y="1447800"/>
              <a:ext cx="1041025" cy="462137"/>
              <a:chOff x="2506803" y="1447800"/>
              <a:chExt cx="1041025" cy="462137"/>
            </a:xfrm>
          </p:grpSpPr>
          <p:sp>
            <p:nvSpPr>
              <p:cNvPr id="153" name="Up Arrow 152"/>
              <p:cNvSpPr/>
              <p:nvPr/>
            </p:nvSpPr>
            <p:spPr>
              <a:xfrm rot="4574616">
                <a:off x="3079218" y="1283857"/>
                <a:ext cx="304667" cy="632553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 rot="20397962">
                <a:off x="2506803" y="154060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5 </a:t>
                </a:r>
                <a:r>
                  <a:rPr lang="en-US" b="1" dirty="0"/>
                  <a:t>A</a:t>
                </a:r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5360792" y="1060109"/>
              <a:ext cx="780139" cy="697428"/>
              <a:chOff x="2279220" y="1212509"/>
              <a:chExt cx="780139" cy="697428"/>
            </a:xfrm>
          </p:grpSpPr>
          <p:sp>
            <p:nvSpPr>
              <p:cNvPr id="156" name="Up Arrow 155"/>
              <p:cNvSpPr/>
              <p:nvPr/>
            </p:nvSpPr>
            <p:spPr>
              <a:xfrm rot="14214107">
                <a:off x="2443163" y="1048566"/>
                <a:ext cx="304667" cy="632553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 rot="20397962">
                <a:off x="2448294" y="1540605"/>
                <a:ext cx="611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15 </a:t>
                </a:r>
                <a:r>
                  <a:rPr lang="en-US" b="1" dirty="0"/>
                  <a:t>A</a:t>
                </a:r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4674866" y="2293281"/>
              <a:ext cx="668095" cy="452668"/>
              <a:chOff x="2583894" y="1531281"/>
              <a:chExt cx="668095" cy="452668"/>
            </a:xfrm>
          </p:grpSpPr>
          <p:sp>
            <p:nvSpPr>
              <p:cNvPr id="159" name="Up Arrow 158"/>
              <p:cNvSpPr/>
              <p:nvPr/>
            </p:nvSpPr>
            <p:spPr>
              <a:xfrm rot="15397239">
                <a:off x="2747837" y="1367338"/>
                <a:ext cx="304667" cy="632553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 rot="20397962">
                <a:off x="2757943" y="1614617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2 </a:t>
                </a:r>
                <a:r>
                  <a:rPr lang="en-US" b="1" dirty="0"/>
                  <a:t>A</a:t>
                </a:r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3048000" y="3509732"/>
              <a:ext cx="668095" cy="452668"/>
              <a:chOff x="2583894" y="1531281"/>
              <a:chExt cx="668095" cy="452668"/>
            </a:xfrm>
          </p:grpSpPr>
          <p:sp>
            <p:nvSpPr>
              <p:cNvPr id="162" name="Up Arrow 161"/>
              <p:cNvSpPr/>
              <p:nvPr/>
            </p:nvSpPr>
            <p:spPr>
              <a:xfrm rot="3396085">
                <a:off x="2747837" y="1367338"/>
                <a:ext cx="304667" cy="632553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 rot="20397962">
                <a:off x="2757943" y="1614617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3 </a:t>
                </a:r>
                <a:r>
                  <a:rPr lang="en-US" b="1" dirty="0"/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765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Random walk and electric networks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6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itle 2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Expressing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3200" b="1" i="1">
                            <a:latin typeface="Cambria Math"/>
                          </a:rPr>
                          <m:t>𝒙𝒗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:r>
                  <a:rPr lang="en-US" sz="3200" b="1" dirty="0"/>
                  <a:t>through a circuit</a:t>
                </a:r>
                <a:endParaRPr lang="en-US" sz="3200" dirty="0"/>
              </a:p>
            </p:txBody>
          </p:sp>
        </mc:Choice>
        <mc:Fallback xmlns="">
          <p:sp>
            <p:nvSpPr>
              <p:cNvPr id="25" name="Title 2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1800" b="1" i="1">
                            <a:latin typeface="Cambria Math"/>
                          </a:rPr>
                          <m:t>𝒗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𝑰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/>
                              </a:rPr>
                              <m:t>𝒙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deg</m:t>
                        </m:r>
                        <m:r>
                          <a:rPr lang="en-US" sz="1800" b="1" i="1" smtClean="0">
                            <a:latin typeface="Cambria Math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sz="1800" b="1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deg</m:t>
                        </m:r>
                        <m:r>
                          <a:rPr lang="en-US" sz="1800" b="1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  <m:r>
                          <a:rPr lang="en-US" sz="1800" b="1" i="1">
                            <a:latin typeface="Cambria Math"/>
                          </a:rPr>
                          <m:t>) 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1" i="1">
                            <a:latin typeface="Cambria Math"/>
                          </a:rPr>
                          <m:t>𝒚</m:t>
                        </m:r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  <m:r>
                          <a:rPr lang="en-US" sz="1800" b="1" i="1">
                            <a:latin typeface="Cambria Math"/>
                          </a:rPr>
                          <m:t>𝑵</m:t>
                        </m:r>
                        <m:r>
                          <a:rPr lang="en-US" sz="1800" b="1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  <m:r>
                          <a:rPr lang="en-US" sz="1800" b="1" i="1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/>
                              </a:rPr>
                              <m:t>𝒚𝒗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 Extract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2</m:t>
                    </m:r>
                    <m:r>
                      <a:rPr lang="en-US" sz="1800" b="1" i="1" smtClean="0">
                        <a:latin typeface="Cambria Math"/>
                      </a:rPr>
                      <m:t>𝒎</m:t>
                    </m:r>
                    <m:r>
                      <a:rPr lang="en-US" sz="1800" b="0" i="0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deg</m:t>
                    </m:r>
                    <m:r>
                      <a:rPr lang="en-US" sz="1800"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180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current from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>
                <a:blip r:embed="rId3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72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7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00800" y="1828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2971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43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28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1654082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16540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25684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34828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2492282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2492282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5"/>
            <a:endCxn id="12" idx="1"/>
          </p:cNvCxnSpPr>
          <p:nvPr/>
        </p:nvCxnSpPr>
        <p:spPr>
          <a:xfrm>
            <a:off x="4397282" y="1730282"/>
            <a:ext cx="882836" cy="654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7"/>
            <a:endCxn id="12" idx="3"/>
          </p:cNvCxnSpPr>
          <p:nvPr/>
        </p:nvCxnSpPr>
        <p:spPr>
          <a:xfrm flipV="1">
            <a:off x="4397282" y="2492282"/>
            <a:ext cx="882836" cy="780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3482882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68482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3"/>
            <a:endCxn id="12" idx="6"/>
          </p:cNvCxnSpPr>
          <p:nvPr/>
        </p:nvCxnSpPr>
        <p:spPr>
          <a:xfrm flipH="1">
            <a:off x="5410200" y="1958882"/>
            <a:ext cx="1012918" cy="4795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1"/>
            <a:endCxn id="13" idx="5"/>
          </p:cNvCxnSpPr>
          <p:nvPr/>
        </p:nvCxnSpPr>
        <p:spPr>
          <a:xfrm flipH="1" flipV="1">
            <a:off x="6530882" y="1958882"/>
            <a:ext cx="1035236" cy="425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2"/>
            <a:endCxn id="12" idx="5"/>
          </p:cNvCxnSpPr>
          <p:nvPr/>
        </p:nvCxnSpPr>
        <p:spPr>
          <a:xfrm flipH="1" flipV="1">
            <a:off x="5387882" y="2492282"/>
            <a:ext cx="10891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6"/>
            <a:endCxn id="15" idx="3"/>
          </p:cNvCxnSpPr>
          <p:nvPr/>
        </p:nvCxnSpPr>
        <p:spPr>
          <a:xfrm flipV="1">
            <a:off x="6629400" y="2492282"/>
            <a:ext cx="9367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4343400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 rot="16686468">
            <a:off x="4137280" y="2365110"/>
            <a:ext cx="437629" cy="279410"/>
            <a:chOff x="2933700" y="4038600"/>
            <a:chExt cx="723900" cy="439550"/>
          </a:xfrm>
        </p:grpSpPr>
        <p:sp>
          <p:nvSpPr>
            <p:cNvPr id="92" name="Rectangle 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Group 166"/>
          <p:cNvGrpSpPr/>
          <p:nvPr/>
        </p:nvGrpSpPr>
        <p:grpSpPr>
          <a:xfrm rot="19378890">
            <a:off x="3693440" y="1941348"/>
            <a:ext cx="437629" cy="279410"/>
            <a:chOff x="2933700" y="4038600"/>
            <a:chExt cx="723900" cy="439550"/>
          </a:xfrm>
        </p:grpSpPr>
        <p:sp>
          <p:nvSpPr>
            <p:cNvPr id="168" name="Rectangle 16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/>
          <p:cNvGrpSpPr/>
          <p:nvPr/>
        </p:nvGrpSpPr>
        <p:grpSpPr>
          <a:xfrm rot="19378890">
            <a:off x="1868809" y="1903006"/>
            <a:ext cx="437629" cy="279410"/>
            <a:chOff x="2933700" y="4038600"/>
            <a:chExt cx="723900" cy="439550"/>
          </a:xfrm>
        </p:grpSpPr>
        <p:sp>
          <p:nvSpPr>
            <p:cNvPr id="180" name="Rectangle 1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/>
          <p:cNvGrpSpPr/>
          <p:nvPr/>
        </p:nvGrpSpPr>
        <p:grpSpPr>
          <a:xfrm rot="19378890">
            <a:off x="2722762" y="2741206"/>
            <a:ext cx="437629" cy="279410"/>
            <a:chOff x="2933700" y="4038600"/>
            <a:chExt cx="723900" cy="439550"/>
          </a:xfrm>
        </p:grpSpPr>
        <p:sp>
          <p:nvSpPr>
            <p:cNvPr id="192" name="Rectangle 1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Group 202"/>
          <p:cNvGrpSpPr/>
          <p:nvPr/>
        </p:nvGrpSpPr>
        <p:grpSpPr>
          <a:xfrm rot="209594">
            <a:off x="3135665" y="3138018"/>
            <a:ext cx="437629" cy="279410"/>
            <a:chOff x="2933700" y="4038600"/>
            <a:chExt cx="723900" cy="439550"/>
          </a:xfrm>
        </p:grpSpPr>
        <p:sp>
          <p:nvSpPr>
            <p:cNvPr id="204" name="Rectangle 2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 rot="2742835">
            <a:off x="3643190" y="2730306"/>
            <a:ext cx="437629" cy="279410"/>
            <a:chOff x="2933700" y="4038600"/>
            <a:chExt cx="723900" cy="439550"/>
          </a:xfrm>
        </p:grpSpPr>
        <p:sp>
          <p:nvSpPr>
            <p:cNvPr id="216" name="Rectangle 2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Group 226"/>
          <p:cNvGrpSpPr/>
          <p:nvPr/>
        </p:nvGrpSpPr>
        <p:grpSpPr>
          <a:xfrm rot="2742835">
            <a:off x="2804990" y="1968306"/>
            <a:ext cx="437629" cy="279410"/>
            <a:chOff x="2933700" y="4038600"/>
            <a:chExt cx="723900" cy="439550"/>
          </a:xfrm>
        </p:grpSpPr>
        <p:sp>
          <p:nvSpPr>
            <p:cNvPr id="228" name="Rectangle 22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/>
          <p:cNvGrpSpPr/>
          <p:nvPr/>
        </p:nvGrpSpPr>
        <p:grpSpPr>
          <a:xfrm rot="3156239">
            <a:off x="1786581" y="2730306"/>
            <a:ext cx="437629" cy="279410"/>
            <a:chOff x="2933700" y="4038600"/>
            <a:chExt cx="723900" cy="439550"/>
          </a:xfrm>
        </p:grpSpPr>
        <p:sp>
          <p:nvSpPr>
            <p:cNvPr id="240" name="Rectangle 2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oup 250"/>
          <p:cNvGrpSpPr/>
          <p:nvPr/>
        </p:nvGrpSpPr>
        <p:grpSpPr>
          <a:xfrm rot="209594">
            <a:off x="3208506" y="1537073"/>
            <a:ext cx="437629" cy="279410"/>
            <a:chOff x="2933700" y="4038600"/>
            <a:chExt cx="723900" cy="439550"/>
          </a:xfrm>
        </p:grpSpPr>
        <p:sp>
          <p:nvSpPr>
            <p:cNvPr id="252" name="Rectangle 25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3" name="Group 262"/>
          <p:cNvGrpSpPr/>
          <p:nvPr/>
        </p:nvGrpSpPr>
        <p:grpSpPr>
          <a:xfrm rot="19378890">
            <a:off x="4688209" y="2665006"/>
            <a:ext cx="437629" cy="279410"/>
            <a:chOff x="2933700" y="4038600"/>
            <a:chExt cx="723900" cy="439550"/>
          </a:xfrm>
        </p:grpSpPr>
        <p:sp>
          <p:nvSpPr>
            <p:cNvPr id="264" name="Rectangle 26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5" name="Group 274"/>
          <p:cNvGrpSpPr/>
          <p:nvPr/>
        </p:nvGrpSpPr>
        <p:grpSpPr>
          <a:xfrm rot="2378188">
            <a:off x="4687016" y="1936268"/>
            <a:ext cx="437629" cy="279410"/>
            <a:chOff x="2933700" y="4038600"/>
            <a:chExt cx="723900" cy="439550"/>
          </a:xfrm>
        </p:grpSpPr>
        <p:sp>
          <p:nvSpPr>
            <p:cNvPr id="276" name="Rectangle 27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7" name="Group 27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78" name="Straight Connector 27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 rot="1831540">
            <a:off x="6838755" y="1996779"/>
            <a:ext cx="437629" cy="279410"/>
            <a:chOff x="2933700" y="4038600"/>
            <a:chExt cx="723900" cy="439550"/>
          </a:xfrm>
        </p:grpSpPr>
        <p:sp>
          <p:nvSpPr>
            <p:cNvPr id="288" name="Rectangle 28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90" name="Straight Connector 28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9" name="Group 298"/>
          <p:cNvGrpSpPr/>
          <p:nvPr/>
        </p:nvGrpSpPr>
        <p:grpSpPr>
          <a:xfrm rot="20558223">
            <a:off x="5696004" y="2040134"/>
            <a:ext cx="437629" cy="279410"/>
            <a:chOff x="2933700" y="4038600"/>
            <a:chExt cx="723900" cy="439550"/>
          </a:xfrm>
        </p:grpSpPr>
        <p:sp>
          <p:nvSpPr>
            <p:cNvPr id="300" name="Rectangle 29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1" name="Group 30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1" name="Group 310"/>
          <p:cNvGrpSpPr/>
          <p:nvPr/>
        </p:nvGrpSpPr>
        <p:grpSpPr>
          <a:xfrm rot="20081023">
            <a:off x="6813521" y="2633456"/>
            <a:ext cx="437629" cy="279410"/>
            <a:chOff x="2933700" y="4038600"/>
            <a:chExt cx="723900" cy="439550"/>
          </a:xfrm>
        </p:grpSpPr>
        <p:sp>
          <p:nvSpPr>
            <p:cNvPr id="312" name="Rectangle 31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14" name="Straight Connector 31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3" name="Group 322"/>
          <p:cNvGrpSpPr/>
          <p:nvPr/>
        </p:nvGrpSpPr>
        <p:grpSpPr>
          <a:xfrm rot="2105834">
            <a:off x="5755633" y="2606379"/>
            <a:ext cx="437629" cy="279410"/>
            <a:chOff x="2933700" y="4038600"/>
            <a:chExt cx="723900" cy="439550"/>
          </a:xfrm>
        </p:grpSpPr>
        <p:sp>
          <p:nvSpPr>
            <p:cNvPr id="324" name="Rectangle 32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5" name="Group 32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26" name="Straight Connector 32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5" name="Group 334"/>
          <p:cNvGrpSpPr/>
          <p:nvPr/>
        </p:nvGrpSpPr>
        <p:grpSpPr>
          <a:xfrm>
            <a:off x="1213556" y="1307068"/>
            <a:ext cx="6799500" cy="2198132"/>
            <a:chOff x="1213556" y="1307068"/>
            <a:chExt cx="6799500" cy="2198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/>
                <p:cNvSpPr txBox="1"/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6" name="TextBox 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TextBox 336"/>
                <p:cNvSpPr txBox="1"/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7" name="TextBox 3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/>
                <p:cNvSpPr txBox="1"/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8" name="TextBox 3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9" name="TextBox 3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0" name="TextBox 3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1" name="TextBox 3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Box 342"/>
                <p:cNvSpPr txBox="1"/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3" name="TextBox 3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" name="TextBox 343"/>
                <p:cNvSpPr txBox="1"/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4" name="TextBox 3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TextBox 344"/>
                <p:cNvSpPr txBox="1"/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𝒈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5" name="TextBox 3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7" name="Up Arrow 346"/>
          <p:cNvSpPr/>
          <p:nvPr/>
        </p:nvSpPr>
        <p:spPr>
          <a:xfrm>
            <a:off x="3340071" y="2590800"/>
            <a:ext cx="165129" cy="32989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348484" y="1743157"/>
            <a:ext cx="5347716" cy="2021767"/>
            <a:chOff x="2348484" y="1743157"/>
            <a:chExt cx="5347716" cy="2021767"/>
          </a:xfrm>
        </p:grpSpPr>
        <p:sp>
          <p:nvSpPr>
            <p:cNvPr id="2" name="Up Arrow 1"/>
            <p:cNvSpPr/>
            <p:nvPr/>
          </p:nvSpPr>
          <p:spPr>
            <a:xfrm>
              <a:off x="2424684" y="1752600"/>
              <a:ext cx="166116" cy="30991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Up Arrow 345"/>
            <p:cNvSpPr/>
            <p:nvPr/>
          </p:nvSpPr>
          <p:spPr>
            <a:xfrm>
              <a:off x="2348484" y="3429000"/>
              <a:ext cx="186037" cy="33592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Up Arrow 347"/>
            <p:cNvSpPr/>
            <p:nvPr/>
          </p:nvSpPr>
          <p:spPr>
            <a:xfrm>
              <a:off x="4253484" y="3397876"/>
              <a:ext cx="160172" cy="33592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Up Arrow 348"/>
            <p:cNvSpPr/>
            <p:nvPr/>
          </p:nvSpPr>
          <p:spPr>
            <a:xfrm>
              <a:off x="5244084" y="2514599"/>
              <a:ext cx="166116" cy="328021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Up Arrow 349"/>
            <p:cNvSpPr/>
            <p:nvPr/>
          </p:nvSpPr>
          <p:spPr>
            <a:xfrm>
              <a:off x="6463284" y="3124200"/>
              <a:ext cx="166116" cy="33592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Up Arrow 350"/>
            <p:cNvSpPr/>
            <p:nvPr/>
          </p:nvSpPr>
          <p:spPr>
            <a:xfrm>
              <a:off x="7530084" y="2514600"/>
              <a:ext cx="166116" cy="35214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Up Arrow 351"/>
            <p:cNvSpPr/>
            <p:nvPr/>
          </p:nvSpPr>
          <p:spPr>
            <a:xfrm>
              <a:off x="6387084" y="1981200"/>
              <a:ext cx="143798" cy="3227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Up Arrow 352"/>
            <p:cNvSpPr/>
            <p:nvPr/>
          </p:nvSpPr>
          <p:spPr>
            <a:xfrm rot="19901904">
              <a:off x="4327791" y="1743157"/>
              <a:ext cx="136883" cy="290106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4" name="Up Arrow 353"/>
          <p:cNvSpPr/>
          <p:nvPr/>
        </p:nvSpPr>
        <p:spPr>
          <a:xfrm rot="10800000">
            <a:off x="1357884" y="2667000"/>
            <a:ext cx="394716" cy="564524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46817" y="1729675"/>
            <a:ext cx="6421766" cy="2055541"/>
            <a:chOff x="1246817" y="1729675"/>
            <a:chExt cx="6421766" cy="2055541"/>
          </a:xfrm>
        </p:grpSpPr>
        <p:sp>
          <p:nvSpPr>
            <p:cNvPr id="355" name="Freeform 354"/>
            <p:cNvSpPr/>
            <p:nvPr/>
          </p:nvSpPr>
          <p:spPr>
            <a:xfrm rot="21058079">
              <a:off x="2217496" y="1777384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Freeform 355"/>
            <p:cNvSpPr/>
            <p:nvPr/>
          </p:nvSpPr>
          <p:spPr>
            <a:xfrm rot="21058079">
              <a:off x="2161217" y="34060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Freeform 356"/>
            <p:cNvSpPr/>
            <p:nvPr/>
          </p:nvSpPr>
          <p:spPr>
            <a:xfrm rot="21058079">
              <a:off x="1246817" y="25678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Freeform 357"/>
            <p:cNvSpPr/>
            <p:nvPr/>
          </p:nvSpPr>
          <p:spPr>
            <a:xfrm rot="21058079">
              <a:off x="3151817" y="2539384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Freeform 358"/>
            <p:cNvSpPr/>
            <p:nvPr/>
          </p:nvSpPr>
          <p:spPr>
            <a:xfrm rot="21058079">
              <a:off x="3990017" y="34060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Freeform 359"/>
            <p:cNvSpPr/>
            <p:nvPr/>
          </p:nvSpPr>
          <p:spPr>
            <a:xfrm rot="21058079">
              <a:off x="4066217" y="17296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Freeform 360"/>
            <p:cNvSpPr/>
            <p:nvPr/>
          </p:nvSpPr>
          <p:spPr>
            <a:xfrm rot="21058079">
              <a:off x="5056817" y="24916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Freeform 361"/>
            <p:cNvSpPr/>
            <p:nvPr/>
          </p:nvSpPr>
          <p:spPr>
            <a:xfrm rot="21058079">
              <a:off x="6199817" y="31012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Freeform 362"/>
            <p:cNvSpPr/>
            <p:nvPr/>
          </p:nvSpPr>
          <p:spPr>
            <a:xfrm rot="21058079">
              <a:off x="7322896" y="24916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Freeform 363"/>
            <p:cNvSpPr/>
            <p:nvPr/>
          </p:nvSpPr>
          <p:spPr>
            <a:xfrm rot="21058079">
              <a:off x="6179896" y="19582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TextBox 364"/>
              <p:cNvSpPr txBox="1"/>
              <p:nvPr/>
            </p:nvSpPr>
            <p:spPr>
              <a:xfrm>
                <a:off x="5762036" y="4653314"/>
                <a:ext cx="3153364" cy="52828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𝒙𝒗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𝟏</m:t>
                    </m:r>
                    <m:r>
                      <a:rPr lang="en-US" b="1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deg</m:t>
                        </m:r>
                        <m:r>
                          <a:rPr lang="en-US" b="1" i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  <m:r>
                          <a:rPr lang="en-US" b="1" i="1">
                            <a:latin typeface="Cambria Math"/>
                          </a:rPr>
                          <m:t>) 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>
                            <a:latin typeface="Cambria Math"/>
                          </a:rPr>
                          <m:t>𝒚</m:t>
                        </m:r>
                        <m:r>
                          <a:rPr lang="en-US" b="1" i="1">
                            <a:latin typeface="Cambria Math"/>
                          </a:rPr>
                          <m:t>∈</m:t>
                        </m:r>
                        <m:r>
                          <a:rPr lang="en-US" b="1" i="1">
                            <a:latin typeface="Cambria Math"/>
                          </a:rPr>
                          <m:t>𝑵</m:t>
                        </m:r>
                        <m:r>
                          <a:rPr lang="en-US" b="1" i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𝑯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𝒚𝒗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5" name="TextBox 3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036" y="4653314"/>
                <a:ext cx="3153364" cy="528286"/>
              </a:xfrm>
              <a:prstGeom prst="rect">
                <a:avLst/>
              </a:prstGeom>
              <a:blipFill>
                <a:blip r:embed="rId14"/>
                <a:stretch>
                  <a:fillRect t="-71264" b="-1114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62644" y="5257800"/>
                <a:ext cx="1426929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𝑰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deg</m:t>
                      </m:r>
                      <m:r>
                        <a:rPr lang="en-US">
                          <a:latin typeface="Cambria Math"/>
                        </a:rPr>
                        <m:t>(</m:t>
                      </m:r>
                      <m:r>
                        <a:rPr lang="en-US" b="1" i="1">
                          <a:latin typeface="Cambria Math"/>
                        </a:rPr>
                        <m:t>𝒙</m:t>
                      </m:r>
                      <m:r>
                        <a:rPr lang="en-US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44" y="5257800"/>
                <a:ext cx="142692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E46DB7-C121-BF63-AE2F-5844B1EF1A07}"/>
                  </a:ext>
                </a:extLst>
              </p:cNvPr>
              <p:cNvSpPr txBox="1"/>
              <p:nvPr/>
            </p:nvSpPr>
            <p:spPr>
              <a:xfrm>
                <a:off x="2945486" y="6295887"/>
                <a:ext cx="2794996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This is a </a:t>
                </a:r>
                <a:r>
                  <a:rPr lang="en-US" b="1" dirty="0"/>
                  <a:t>valid current </a:t>
                </a:r>
                <a:r>
                  <a:rPr lang="en-US" dirty="0"/>
                  <a:t>flow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𝑰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E46DB7-C121-BF63-AE2F-5844B1EF1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486" y="6295887"/>
                <a:ext cx="2794996" cy="369332"/>
              </a:xfrm>
              <a:prstGeom prst="rect">
                <a:avLst/>
              </a:prstGeom>
              <a:blipFill>
                <a:blip r:embed="rId16"/>
                <a:stretch>
                  <a:fillRect l="-1518" t="-8065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C7DAD9C1-265A-3F84-48DA-41FEAD34A53E}"/>
              </a:ext>
            </a:extLst>
          </p:cNvPr>
          <p:cNvSpPr txBox="1"/>
          <p:nvPr/>
        </p:nvSpPr>
        <p:spPr>
          <a:xfrm>
            <a:off x="2842412" y="6279249"/>
            <a:ext cx="300114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Apply principle of </a:t>
            </a:r>
            <a:r>
              <a:rPr lang="en-US" b="1" dirty="0"/>
              <a:t>Uniqueness</a:t>
            </a:r>
          </a:p>
        </p:txBody>
      </p:sp>
    </p:spTree>
    <p:extLst>
      <p:ext uri="{BB962C8B-B14F-4D97-AF65-F5344CB8AC3E}">
        <p14:creationId xmlns:p14="http://schemas.microsoft.com/office/powerpoint/2010/main" val="179234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 uiExpand="1" build="p"/>
      <p:bldP spid="347" grpId="0" animBg="1"/>
      <p:bldP spid="354" grpId="0" animBg="1"/>
      <p:bldP spid="365" grpId="0" animBg="1"/>
      <p:bldP spid="3" grpId="0" animBg="1"/>
      <p:bldP spid="19" grpId="0" animBg="1"/>
      <p:bldP spid="20" grpId="0" animBg="1"/>
      <p:bldP spid="2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/>
              <a:t>Leader Election in a </a:t>
            </a:r>
            <a:r>
              <a:rPr lang="en-US" sz="3200" b="1" dirty="0">
                <a:solidFill>
                  <a:srgbClr val="7030A0"/>
                </a:solidFill>
              </a:rPr>
              <a:t>complete network</a:t>
            </a:r>
            <a:r>
              <a:rPr lang="en-US" sz="3200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nodes.</a:t>
                </a:r>
              </a:p>
              <a:p>
                <a:pPr marL="0" indent="0">
                  <a:buNone/>
                </a:pPr>
                <a:r>
                  <a:rPr lang="en-US" sz="2000" dirty="0"/>
                  <a:t>Each node is connected to every other node.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Each node</a:t>
                </a:r>
              </a:p>
              <a:p>
                <a:r>
                  <a:rPr lang="en-US" sz="2000" dirty="0"/>
                  <a:t>knows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can send a message to its </a:t>
                </a:r>
                <a:r>
                  <a:rPr lang="en-US" sz="2000" dirty="0" err="1"/>
                  <a:t>neighbours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can do local computation.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733800" y="2971800"/>
            <a:ext cx="960120" cy="914400"/>
            <a:chOff x="2819400" y="3962400"/>
            <a:chExt cx="960120" cy="914400"/>
          </a:xfrm>
        </p:grpSpPr>
        <p:sp>
          <p:nvSpPr>
            <p:cNvPr id="5" name="Regular Pentagon 4"/>
            <p:cNvSpPr/>
            <p:nvPr/>
          </p:nvSpPr>
          <p:spPr>
            <a:xfrm>
              <a:off x="2819400" y="3962400"/>
              <a:ext cx="960120" cy="914400"/>
            </a:xfrm>
            <a:prstGeom prst="pent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1"/>
              <a:endCxn id="5" idx="5"/>
            </p:cNvCxnSpPr>
            <p:nvPr/>
          </p:nvCxnSpPr>
          <p:spPr>
            <a:xfrm>
              <a:off x="2819401" y="4311669"/>
              <a:ext cx="96011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5" idx="0"/>
              <a:endCxn id="5" idx="2"/>
            </p:cNvCxnSpPr>
            <p:nvPr/>
          </p:nvCxnSpPr>
          <p:spPr>
            <a:xfrm flipH="1">
              <a:off x="3002767" y="3962400"/>
              <a:ext cx="296693" cy="9143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0"/>
              <a:endCxn id="5" idx="4"/>
            </p:cNvCxnSpPr>
            <p:nvPr/>
          </p:nvCxnSpPr>
          <p:spPr>
            <a:xfrm>
              <a:off x="3299460" y="3962400"/>
              <a:ext cx="296693" cy="9143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5"/>
              <a:endCxn id="5" idx="2"/>
            </p:cNvCxnSpPr>
            <p:nvPr/>
          </p:nvCxnSpPr>
          <p:spPr>
            <a:xfrm flipH="1">
              <a:off x="3002767" y="4311669"/>
              <a:ext cx="776752" cy="5651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5" idx="1"/>
              <a:endCxn id="5" idx="4"/>
            </p:cNvCxnSpPr>
            <p:nvPr/>
          </p:nvCxnSpPr>
          <p:spPr>
            <a:xfrm>
              <a:off x="2819401" y="4311669"/>
              <a:ext cx="776752" cy="5651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91853" y="3974068"/>
                <a:ext cx="825867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853" y="3974068"/>
                <a:ext cx="82586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869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540776" y="4495800"/>
            <a:ext cx="793955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057406" y="2852854"/>
            <a:ext cx="304800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2635" y="533400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Implicit</a:t>
            </a:r>
          </a:p>
        </p:txBody>
      </p:sp>
      <p:sp>
        <p:nvSpPr>
          <p:cNvPr id="6" name="Down Ribbon 5"/>
          <p:cNvSpPr/>
          <p:nvPr/>
        </p:nvSpPr>
        <p:spPr>
          <a:xfrm>
            <a:off x="5638800" y="3852410"/>
            <a:ext cx="24384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Find a </a:t>
            </a:r>
            <a:r>
              <a:rPr lang="en-US" b="1" dirty="0">
                <a:solidFill>
                  <a:schemeClr val="tx1"/>
                </a:solidFill>
              </a:rPr>
              <a:t>leader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3000" y="2438400"/>
            <a:ext cx="4262257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 single node : “</a:t>
            </a:r>
            <a:r>
              <a:rPr lang="en-US" b="1" dirty="0"/>
              <a:t>leader</a:t>
            </a:r>
            <a:r>
              <a:rPr lang="en-US" dirty="0"/>
              <a:t>”             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Every other node is a </a:t>
            </a:r>
            <a:r>
              <a:rPr lang="en-US" b="1" dirty="0"/>
              <a:t>slave     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Only leader </a:t>
            </a:r>
            <a:r>
              <a:rPr lang="en-US" b="1" dirty="0"/>
              <a:t>knows</a:t>
            </a:r>
            <a:r>
              <a:rPr lang="en-US" dirty="0"/>
              <a:t> that he/she is  leader</a:t>
            </a:r>
          </a:p>
        </p:txBody>
      </p:sp>
    </p:spTree>
    <p:extLst>
      <p:ext uri="{BB962C8B-B14F-4D97-AF65-F5344CB8AC3E}">
        <p14:creationId xmlns:p14="http://schemas.microsoft.com/office/powerpoint/2010/main" val="386708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itle 2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Expressing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3200" b="1" i="1">
                            <a:latin typeface="Cambria Math"/>
                          </a:rPr>
                          <m:t>𝒙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:r>
                  <a:rPr lang="en-US" sz="3200" b="1" dirty="0"/>
                  <a:t>through a circuit</a:t>
                </a:r>
              </a:p>
            </p:txBody>
          </p:sp>
        </mc:Choice>
        <mc:Fallback xmlns="">
          <p:sp>
            <p:nvSpPr>
              <p:cNvPr id="25" name="Title 2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sz="1800" dirty="0"/>
                  <a:t> is the potential of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relative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 in circuit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with the following current flow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𝑰</m:t>
                    </m:r>
                    <m:r>
                      <a:rPr lang="en-US" sz="1800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: </a:t>
                </a:r>
              </a:p>
              <a:p>
                <a:pPr>
                  <a:buAutoNum type="arabicPeriod"/>
                </a:pPr>
                <a:r>
                  <a:rPr lang="en-US" sz="1800" dirty="0"/>
                  <a:t>Inject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deg</m:t>
                    </m:r>
                    <m:r>
                      <a:rPr lang="en-US" sz="1800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current into each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 b="1" i="1">
                        <a:latin typeface="Cambria Math"/>
                      </a:rPr>
                      <m:t>∈</m:t>
                    </m:r>
                    <m:r>
                      <a:rPr lang="en-US" sz="1800" b="1" i="1">
                        <a:latin typeface="Cambria Math"/>
                      </a:rPr>
                      <m:t>𝑽</m:t>
                    </m:r>
                    <m:r>
                      <a:rPr lang="en-US" sz="1800" b="1" i="1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1800" b="1" i="1">
                        <a:latin typeface="Cambria Math"/>
                      </a:rPr>
                      <m:t>{</m:t>
                    </m:r>
                    <m:r>
                      <a:rPr lang="en-US" sz="1800" b="1" i="1" smtClean="0">
                        <a:latin typeface="Cambria Math"/>
                      </a:rPr>
                      <m:t>𝒖</m:t>
                    </m:r>
                    <m:r>
                      <a:rPr lang="en-US" sz="1800" b="1" i="1"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/>
                  <a:t>, </a:t>
                </a:r>
              </a:p>
              <a:p>
                <a:pPr>
                  <a:buAutoNum type="arabicPeriod"/>
                </a:pPr>
                <a:r>
                  <a:rPr lang="en-US" sz="1800" dirty="0"/>
                  <a:t>Extract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2</m:t>
                    </m:r>
                    <m:r>
                      <a:rPr lang="en-US" sz="1800" b="1" i="1">
                        <a:latin typeface="Cambria Math"/>
                      </a:rPr>
                      <m:t>𝒎</m:t>
                    </m:r>
                    <m:r>
                      <a:rPr lang="en-US" sz="180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deg</m:t>
                    </m:r>
                    <m:r>
                      <a:rPr lang="en-US" sz="1800"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latin typeface="Cambria Math"/>
                      </a:rPr>
                      <m:t>𝒖</m:t>
                    </m:r>
                    <m:r>
                      <a:rPr lang="en-US" sz="180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current from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>
                  <a:buAutoNum type="arabicPeriod"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 rotWithShape="1">
                <a:blip r:embed="rId3"/>
                <a:stretch>
                  <a:fillRect l="-593" t="-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72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7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00800" y="1828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2971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43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28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1654082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16540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25684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34828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2492282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2492282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5"/>
            <a:endCxn id="12" idx="1"/>
          </p:cNvCxnSpPr>
          <p:nvPr/>
        </p:nvCxnSpPr>
        <p:spPr>
          <a:xfrm>
            <a:off x="4397282" y="1730282"/>
            <a:ext cx="882836" cy="654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7"/>
            <a:endCxn id="12" idx="3"/>
          </p:cNvCxnSpPr>
          <p:nvPr/>
        </p:nvCxnSpPr>
        <p:spPr>
          <a:xfrm flipV="1">
            <a:off x="4397282" y="2492282"/>
            <a:ext cx="882836" cy="780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3482882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68482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3"/>
            <a:endCxn id="12" idx="6"/>
          </p:cNvCxnSpPr>
          <p:nvPr/>
        </p:nvCxnSpPr>
        <p:spPr>
          <a:xfrm flipH="1">
            <a:off x="5410200" y="1958882"/>
            <a:ext cx="1012918" cy="4795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1"/>
            <a:endCxn id="13" idx="5"/>
          </p:cNvCxnSpPr>
          <p:nvPr/>
        </p:nvCxnSpPr>
        <p:spPr>
          <a:xfrm flipH="1" flipV="1">
            <a:off x="6530882" y="1958882"/>
            <a:ext cx="1035236" cy="425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2"/>
            <a:endCxn id="12" idx="5"/>
          </p:cNvCxnSpPr>
          <p:nvPr/>
        </p:nvCxnSpPr>
        <p:spPr>
          <a:xfrm flipH="1" flipV="1">
            <a:off x="5387882" y="2492282"/>
            <a:ext cx="10891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6"/>
            <a:endCxn id="15" idx="3"/>
          </p:cNvCxnSpPr>
          <p:nvPr/>
        </p:nvCxnSpPr>
        <p:spPr>
          <a:xfrm flipV="1">
            <a:off x="6629400" y="2492282"/>
            <a:ext cx="9367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4343400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 rot="16686468">
            <a:off x="4137280" y="2365110"/>
            <a:ext cx="437629" cy="279410"/>
            <a:chOff x="2933700" y="4038600"/>
            <a:chExt cx="723900" cy="439550"/>
          </a:xfrm>
        </p:grpSpPr>
        <p:sp>
          <p:nvSpPr>
            <p:cNvPr id="92" name="Rectangle 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Group 166"/>
          <p:cNvGrpSpPr/>
          <p:nvPr/>
        </p:nvGrpSpPr>
        <p:grpSpPr>
          <a:xfrm rot="19378890">
            <a:off x="3693440" y="1941348"/>
            <a:ext cx="437629" cy="279410"/>
            <a:chOff x="2933700" y="4038600"/>
            <a:chExt cx="723900" cy="439550"/>
          </a:xfrm>
        </p:grpSpPr>
        <p:sp>
          <p:nvSpPr>
            <p:cNvPr id="168" name="Rectangle 16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/>
          <p:cNvGrpSpPr/>
          <p:nvPr/>
        </p:nvGrpSpPr>
        <p:grpSpPr>
          <a:xfrm rot="19378890">
            <a:off x="1868809" y="1903006"/>
            <a:ext cx="437629" cy="279410"/>
            <a:chOff x="2933700" y="4038600"/>
            <a:chExt cx="723900" cy="439550"/>
          </a:xfrm>
        </p:grpSpPr>
        <p:sp>
          <p:nvSpPr>
            <p:cNvPr id="180" name="Rectangle 1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/>
          <p:cNvGrpSpPr/>
          <p:nvPr/>
        </p:nvGrpSpPr>
        <p:grpSpPr>
          <a:xfrm rot="19378890">
            <a:off x="2722762" y="2741206"/>
            <a:ext cx="437629" cy="279410"/>
            <a:chOff x="2933700" y="4038600"/>
            <a:chExt cx="723900" cy="439550"/>
          </a:xfrm>
        </p:grpSpPr>
        <p:sp>
          <p:nvSpPr>
            <p:cNvPr id="192" name="Rectangle 1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Group 202"/>
          <p:cNvGrpSpPr/>
          <p:nvPr/>
        </p:nvGrpSpPr>
        <p:grpSpPr>
          <a:xfrm rot="209594">
            <a:off x="3135665" y="3138018"/>
            <a:ext cx="437629" cy="279410"/>
            <a:chOff x="2933700" y="4038600"/>
            <a:chExt cx="723900" cy="439550"/>
          </a:xfrm>
        </p:grpSpPr>
        <p:sp>
          <p:nvSpPr>
            <p:cNvPr id="204" name="Rectangle 2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 rot="2742835">
            <a:off x="3643190" y="2730306"/>
            <a:ext cx="437629" cy="279410"/>
            <a:chOff x="2933700" y="4038600"/>
            <a:chExt cx="723900" cy="439550"/>
          </a:xfrm>
        </p:grpSpPr>
        <p:sp>
          <p:nvSpPr>
            <p:cNvPr id="216" name="Rectangle 2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Group 226"/>
          <p:cNvGrpSpPr/>
          <p:nvPr/>
        </p:nvGrpSpPr>
        <p:grpSpPr>
          <a:xfrm rot="2742835">
            <a:off x="2804990" y="1968306"/>
            <a:ext cx="437629" cy="279410"/>
            <a:chOff x="2933700" y="4038600"/>
            <a:chExt cx="723900" cy="439550"/>
          </a:xfrm>
        </p:grpSpPr>
        <p:sp>
          <p:nvSpPr>
            <p:cNvPr id="228" name="Rectangle 22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/>
          <p:cNvGrpSpPr/>
          <p:nvPr/>
        </p:nvGrpSpPr>
        <p:grpSpPr>
          <a:xfrm rot="3156239">
            <a:off x="1786581" y="2730306"/>
            <a:ext cx="437629" cy="279410"/>
            <a:chOff x="2933700" y="4038600"/>
            <a:chExt cx="723900" cy="439550"/>
          </a:xfrm>
        </p:grpSpPr>
        <p:sp>
          <p:nvSpPr>
            <p:cNvPr id="240" name="Rectangle 2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oup 250"/>
          <p:cNvGrpSpPr/>
          <p:nvPr/>
        </p:nvGrpSpPr>
        <p:grpSpPr>
          <a:xfrm rot="209594">
            <a:off x="3208506" y="1537073"/>
            <a:ext cx="437629" cy="279410"/>
            <a:chOff x="2933700" y="4038600"/>
            <a:chExt cx="723900" cy="439550"/>
          </a:xfrm>
        </p:grpSpPr>
        <p:sp>
          <p:nvSpPr>
            <p:cNvPr id="252" name="Rectangle 25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3" name="Group 262"/>
          <p:cNvGrpSpPr/>
          <p:nvPr/>
        </p:nvGrpSpPr>
        <p:grpSpPr>
          <a:xfrm rot="19378890">
            <a:off x="4688209" y="2665006"/>
            <a:ext cx="437629" cy="279410"/>
            <a:chOff x="2933700" y="4038600"/>
            <a:chExt cx="723900" cy="439550"/>
          </a:xfrm>
        </p:grpSpPr>
        <p:sp>
          <p:nvSpPr>
            <p:cNvPr id="264" name="Rectangle 26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5" name="Group 274"/>
          <p:cNvGrpSpPr/>
          <p:nvPr/>
        </p:nvGrpSpPr>
        <p:grpSpPr>
          <a:xfrm rot="2378188">
            <a:off x="4687016" y="1936268"/>
            <a:ext cx="437629" cy="279410"/>
            <a:chOff x="2933700" y="4038600"/>
            <a:chExt cx="723900" cy="439550"/>
          </a:xfrm>
        </p:grpSpPr>
        <p:sp>
          <p:nvSpPr>
            <p:cNvPr id="276" name="Rectangle 27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7" name="Group 27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78" name="Straight Connector 27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 rot="1831540">
            <a:off x="6838755" y="1996779"/>
            <a:ext cx="437629" cy="279410"/>
            <a:chOff x="2933700" y="4038600"/>
            <a:chExt cx="723900" cy="439550"/>
          </a:xfrm>
        </p:grpSpPr>
        <p:sp>
          <p:nvSpPr>
            <p:cNvPr id="288" name="Rectangle 28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90" name="Straight Connector 28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9" name="Group 298"/>
          <p:cNvGrpSpPr/>
          <p:nvPr/>
        </p:nvGrpSpPr>
        <p:grpSpPr>
          <a:xfrm rot="20558223">
            <a:off x="5696004" y="2040134"/>
            <a:ext cx="437629" cy="279410"/>
            <a:chOff x="2933700" y="4038600"/>
            <a:chExt cx="723900" cy="439550"/>
          </a:xfrm>
        </p:grpSpPr>
        <p:sp>
          <p:nvSpPr>
            <p:cNvPr id="300" name="Rectangle 29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1" name="Group 30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1" name="Group 310"/>
          <p:cNvGrpSpPr/>
          <p:nvPr/>
        </p:nvGrpSpPr>
        <p:grpSpPr>
          <a:xfrm rot="20081023">
            <a:off x="6813521" y="2633456"/>
            <a:ext cx="437629" cy="279410"/>
            <a:chOff x="2933700" y="4038600"/>
            <a:chExt cx="723900" cy="439550"/>
          </a:xfrm>
        </p:grpSpPr>
        <p:sp>
          <p:nvSpPr>
            <p:cNvPr id="312" name="Rectangle 31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14" name="Straight Connector 31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3" name="Group 322"/>
          <p:cNvGrpSpPr/>
          <p:nvPr/>
        </p:nvGrpSpPr>
        <p:grpSpPr>
          <a:xfrm rot="2105834">
            <a:off x="5755633" y="2606379"/>
            <a:ext cx="437629" cy="279410"/>
            <a:chOff x="2933700" y="4038600"/>
            <a:chExt cx="723900" cy="439550"/>
          </a:xfrm>
        </p:grpSpPr>
        <p:sp>
          <p:nvSpPr>
            <p:cNvPr id="324" name="Rectangle 32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5" name="Group 32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26" name="Straight Connector 32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5" name="Group 334"/>
          <p:cNvGrpSpPr/>
          <p:nvPr/>
        </p:nvGrpSpPr>
        <p:grpSpPr>
          <a:xfrm>
            <a:off x="1213556" y="1307068"/>
            <a:ext cx="6799500" cy="2198132"/>
            <a:chOff x="1213556" y="1307068"/>
            <a:chExt cx="6799500" cy="2198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/>
                <p:cNvSpPr txBox="1"/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6" name="TextBox 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TextBox 336"/>
                <p:cNvSpPr txBox="1"/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7" name="TextBox 3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/>
                <p:cNvSpPr txBox="1"/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8" name="TextBox 3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9" name="TextBox 3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0" name="TextBox 3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1" name="TextBox 3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Box 342"/>
                <p:cNvSpPr txBox="1"/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3" name="TextBox 3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" name="TextBox 343"/>
                <p:cNvSpPr txBox="1"/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4" name="TextBox 3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TextBox 344"/>
                <p:cNvSpPr txBox="1"/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𝒈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5" name="TextBox 3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4" name="Up Arrow 353"/>
          <p:cNvSpPr/>
          <p:nvPr/>
        </p:nvSpPr>
        <p:spPr>
          <a:xfrm rot="10800000">
            <a:off x="5181600" y="2590800"/>
            <a:ext cx="394716" cy="564524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46817" y="1729675"/>
            <a:ext cx="6421766" cy="2055541"/>
            <a:chOff x="1246817" y="1729675"/>
            <a:chExt cx="6421766" cy="2055541"/>
          </a:xfrm>
        </p:grpSpPr>
        <p:sp>
          <p:nvSpPr>
            <p:cNvPr id="355" name="Freeform 354"/>
            <p:cNvSpPr/>
            <p:nvPr/>
          </p:nvSpPr>
          <p:spPr>
            <a:xfrm rot="21058079">
              <a:off x="2217496" y="1777384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Freeform 355"/>
            <p:cNvSpPr/>
            <p:nvPr/>
          </p:nvSpPr>
          <p:spPr>
            <a:xfrm rot="21058079">
              <a:off x="2161217" y="34060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Freeform 356"/>
            <p:cNvSpPr/>
            <p:nvPr/>
          </p:nvSpPr>
          <p:spPr>
            <a:xfrm rot="21058079">
              <a:off x="1246817" y="25678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Freeform 357"/>
            <p:cNvSpPr/>
            <p:nvPr/>
          </p:nvSpPr>
          <p:spPr>
            <a:xfrm rot="21058079">
              <a:off x="3151817" y="2539384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Freeform 358"/>
            <p:cNvSpPr/>
            <p:nvPr/>
          </p:nvSpPr>
          <p:spPr>
            <a:xfrm rot="21058079">
              <a:off x="3990017" y="34060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Freeform 359"/>
            <p:cNvSpPr/>
            <p:nvPr/>
          </p:nvSpPr>
          <p:spPr>
            <a:xfrm rot="21058079">
              <a:off x="4066217" y="17296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Freeform 360"/>
            <p:cNvSpPr/>
            <p:nvPr/>
          </p:nvSpPr>
          <p:spPr>
            <a:xfrm rot="21058079">
              <a:off x="5056817" y="24916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Freeform 361"/>
            <p:cNvSpPr/>
            <p:nvPr/>
          </p:nvSpPr>
          <p:spPr>
            <a:xfrm rot="21058079">
              <a:off x="6199817" y="31012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Freeform 362"/>
            <p:cNvSpPr/>
            <p:nvPr/>
          </p:nvSpPr>
          <p:spPr>
            <a:xfrm rot="21058079">
              <a:off x="7322896" y="24916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Freeform 363"/>
            <p:cNvSpPr/>
            <p:nvPr/>
          </p:nvSpPr>
          <p:spPr>
            <a:xfrm rot="21058079">
              <a:off x="6179896" y="19582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524000" y="1743157"/>
            <a:ext cx="6172200" cy="2021767"/>
            <a:chOff x="1524000" y="1743157"/>
            <a:chExt cx="6172200" cy="2021767"/>
          </a:xfrm>
        </p:grpSpPr>
        <p:sp>
          <p:nvSpPr>
            <p:cNvPr id="366" name="Up Arrow 365"/>
            <p:cNvSpPr/>
            <p:nvPr/>
          </p:nvSpPr>
          <p:spPr>
            <a:xfrm>
              <a:off x="3340071" y="2590800"/>
              <a:ext cx="165129" cy="32989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7" name="Group 366"/>
            <p:cNvGrpSpPr/>
            <p:nvPr/>
          </p:nvGrpSpPr>
          <p:grpSpPr>
            <a:xfrm>
              <a:off x="1524000" y="1743157"/>
              <a:ext cx="6172200" cy="2021767"/>
              <a:chOff x="1524000" y="1743157"/>
              <a:chExt cx="6172200" cy="2021767"/>
            </a:xfrm>
          </p:grpSpPr>
          <p:sp>
            <p:nvSpPr>
              <p:cNvPr id="368" name="Up Arrow 367"/>
              <p:cNvSpPr/>
              <p:nvPr/>
            </p:nvSpPr>
            <p:spPr>
              <a:xfrm>
                <a:off x="2424684" y="1752600"/>
                <a:ext cx="166116" cy="309914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Up Arrow 368"/>
              <p:cNvSpPr/>
              <p:nvPr/>
            </p:nvSpPr>
            <p:spPr>
              <a:xfrm>
                <a:off x="2348484" y="3429000"/>
                <a:ext cx="186037" cy="335924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Up Arrow 369"/>
              <p:cNvSpPr/>
              <p:nvPr/>
            </p:nvSpPr>
            <p:spPr>
              <a:xfrm>
                <a:off x="4253484" y="3397876"/>
                <a:ext cx="160172" cy="335924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Up Arrow 370"/>
              <p:cNvSpPr/>
              <p:nvPr/>
            </p:nvSpPr>
            <p:spPr>
              <a:xfrm>
                <a:off x="1524000" y="2590800"/>
                <a:ext cx="166116" cy="328021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Up Arrow 371"/>
              <p:cNvSpPr/>
              <p:nvPr/>
            </p:nvSpPr>
            <p:spPr>
              <a:xfrm>
                <a:off x="6463284" y="3124200"/>
                <a:ext cx="166116" cy="335924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Up Arrow 372"/>
              <p:cNvSpPr/>
              <p:nvPr/>
            </p:nvSpPr>
            <p:spPr>
              <a:xfrm>
                <a:off x="7530084" y="2514600"/>
                <a:ext cx="166116" cy="352140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Up Arrow 373"/>
              <p:cNvSpPr/>
              <p:nvPr/>
            </p:nvSpPr>
            <p:spPr>
              <a:xfrm>
                <a:off x="6387084" y="1981200"/>
                <a:ext cx="143798" cy="322730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Up Arrow 374"/>
              <p:cNvSpPr/>
              <p:nvPr/>
            </p:nvSpPr>
            <p:spPr>
              <a:xfrm rot="19901904">
                <a:off x="4327791" y="1743157"/>
                <a:ext cx="136883" cy="290106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252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5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itle 2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3600" b="1" i="1" smtClean="0">
                            <a:latin typeface="Cambria Math"/>
                          </a:rPr>
                          <m:t>𝒖</m:t>
                        </m:r>
                        <m:r>
                          <a:rPr lang="en-US" sz="3600" b="1" i="1">
                            <a:latin typeface="Cambria Math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-US" sz="36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3600" b="1" i="1" smtClean="0">
                            <a:latin typeface="Cambria Math"/>
                          </a:rPr>
                          <m:t>𝒗𝒖</m:t>
                        </m:r>
                      </m:sub>
                    </m:sSub>
                  </m:oMath>
                </a14:m>
                <a:r>
                  <a:rPr lang="en-US" sz="3600" dirty="0"/>
                  <a:t>= </a:t>
                </a:r>
                <a:r>
                  <a:rPr lang="en-US" sz="3600" dirty="0">
                    <a:solidFill>
                      <a:srgbClr val="7030A0"/>
                    </a:solidFill>
                  </a:rPr>
                  <a:t>??</a:t>
                </a:r>
              </a:p>
            </p:txBody>
          </p:sp>
        </mc:Choice>
        <mc:Fallback xmlns="">
          <p:sp>
            <p:nvSpPr>
              <p:cNvPr id="25" name="Title 2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867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𝒖</m:t>
                        </m:r>
                        <m:r>
                          <a:rPr lang="en-US" sz="1800" b="1" i="1">
                            <a:latin typeface="Cambria Math"/>
                          </a:rPr>
                          <m:t>𝒗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𝒖</m:t>
                        </m:r>
                        <m:r>
                          <a:rPr lang="en-US" sz="1800" b="1" i="1">
                            <a:latin typeface="Cambria Math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-US" sz="1800" dirty="0"/>
                  <a:t> in circuit(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 with current flow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𝑰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2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𝒗𝒖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𝒗𝒖</m:t>
                        </m:r>
                      </m:sub>
                    </m:sSub>
                  </m:oMath>
                </a14:m>
                <a:r>
                  <a:rPr lang="en-US" sz="1800" dirty="0"/>
                  <a:t> in circuit(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 with current flow </a:t>
                </a:r>
                <a14:m>
                  <m:oMath xmlns:m="http://schemas.openxmlformats.org/officeDocument/2006/math">
                    <m:r>
                      <a:rPr lang="en-US" sz="1800" dirty="0" smtClean="0">
                        <a:latin typeface="Cambria Math"/>
                      </a:rPr>
                      <m:t> </m:t>
                    </m:r>
                    <m:r>
                      <a:rPr lang="en-US" sz="1800" b="1" i="1">
                        <a:latin typeface="Cambria Math"/>
                      </a:rPr>
                      <m:t>𝑰</m:t>
                    </m:r>
                    <m:r>
                      <a:rPr lang="en-US" sz="1800" b="1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8674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213556" y="1307068"/>
            <a:ext cx="6799500" cy="2478148"/>
            <a:chOff x="1213556" y="1307068"/>
            <a:chExt cx="6799500" cy="2478148"/>
          </a:xfrm>
        </p:grpSpPr>
        <p:sp>
          <p:nvSpPr>
            <p:cNvPr id="834" name="Up Arrow 833"/>
            <p:cNvSpPr/>
            <p:nvPr/>
          </p:nvSpPr>
          <p:spPr>
            <a:xfrm>
              <a:off x="3340071" y="2590800"/>
              <a:ext cx="165129" cy="32989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213556" y="1307068"/>
              <a:ext cx="6799500" cy="2478148"/>
              <a:chOff x="1213556" y="1307068"/>
              <a:chExt cx="6799500" cy="2478148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213556" y="1307068"/>
                <a:ext cx="6799500" cy="2478148"/>
                <a:chOff x="1213556" y="1307068"/>
                <a:chExt cx="6799500" cy="2478148"/>
              </a:xfrm>
            </p:grpSpPr>
            <p:grpSp>
              <p:nvGrpSpPr>
                <p:cNvPr id="335" name="Group 334"/>
                <p:cNvGrpSpPr/>
                <p:nvPr/>
              </p:nvGrpSpPr>
              <p:grpSpPr>
                <a:xfrm>
                  <a:off x="1213556" y="1307068"/>
                  <a:ext cx="6799500" cy="2198132"/>
                  <a:chOff x="1213556" y="1307068"/>
                  <a:chExt cx="6799500" cy="219813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6" name="TextBox 335"/>
                      <p:cNvSpPr txBox="1"/>
                      <p:nvPr/>
                    </p:nvSpPr>
                    <p:spPr>
                      <a:xfrm>
                        <a:off x="1213556" y="2297668"/>
                        <a:ext cx="3754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𝒗</m:t>
                              </m:r>
                            </m:oMath>
                          </m:oMathPara>
                        </a14:m>
                        <a:endParaRPr lang="en-US" b="1" dirty="0"/>
                      </a:p>
                    </p:txBody>
                  </p:sp>
                </mc:Choice>
                <mc:Fallback xmlns="">
                  <p:sp>
                    <p:nvSpPr>
                      <p:cNvPr id="336" name="TextBox 33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13556" y="2297668"/>
                        <a:ext cx="375424" cy="369332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 t="-8197" r="-20968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7" name="TextBox 336"/>
                      <p:cNvSpPr txBox="1"/>
                      <p:nvPr/>
                    </p:nvSpPr>
                    <p:spPr>
                      <a:xfrm>
                        <a:off x="4958576" y="2221468"/>
                        <a:ext cx="38664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𝒖</m:t>
                              </m:r>
                            </m:oMath>
                          </m:oMathPara>
                        </a14:m>
                        <a:endParaRPr lang="en-US" b="1" dirty="0"/>
                      </a:p>
                    </p:txBody>
                  </p:sp>
                </mc:Choice>
                <mc:Fallback xmlns="">
                  <p:sp>
                    <p:nvSpPr>
                      <p:cNvPr id="337" name="TextBox 33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58576" y="2221468"/>
                        <a:ext cx="386644" cy="369332"/>
                      </a:xfrm>
                      <a:prstGeom prst="rect">
                        <a:avLst/>
                      </a:prstGeom>
                      <a:blipFill rotWithShape="1">
                        <a:blip r:embed="rId5"/>
                        <a:stretch>
                          <a:fillRect t="-8197" r="-20313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8" name="TextBox 337"/>
                      <p:cNvSpPr txBox="1"/>
                      <p:nvPr/>
                    </p:nvSpPr>
                    <p:spPr>
                      <a:xfrm>
                        <a:off x="2057400" y="1447800"/>
                        <a:ext cx="3770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𝒃</m:t>
                              </m:r>
                            </m:oMath>
                          </m:oMathPara>
                        </a14:m>
                        <a:endParaRPr lang="en-US" b="1" dirty="0"/>
                      </a:p>
                    </p:txBody>
                  </p:sp>
                </mc:Choice>
                <mc:Fallback xmlns="">
                  <p:sp>
                    <p:nvSpPr>
                      <p:cNvPr id="338" name="TextBox 33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57400" y="1447800"/>
                        <a:ext cx="377026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t="-8333" r="-22951"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9" name="TextBox 338"/>
                      <p:cNvSpPr txBox="1"/>
                      <p:nvPr/>
                    </p:nvSpPr>
                    <p:spPr>
                      <a:xfrm>
                        <a:off x="1981200" y="3124200"/>
                        <a:ext cx="38023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𝒂</m:t>
                              </m:r>
                            </m:oMath>
                          </m:oMathPara>
                        </a14:m>
                        <a:endParaRPr lang="en-US" b="1" dirty="0"/>
                      </a:p>
                    </p:txBody>
                  </p:sp>
                </mc:Choice>
                <mc:Fallback xmlns="">
                  <p:sp>
                    <p:nvSpPr>
                      <p:cNvPr id="339" name="TextBox 33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81200" y="3124200"/>
                        <a:ext cx="380232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8333" r="-20968"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0" name="TextBox 339"/>
                      <p:cNvSpPr txBox="1"/>
                      <p:nvPr/>
                    </p:nvSpPr>
                    <p:spPr>
                      <a:xfrm>
                        <a:off x="2972568" y="2286000"/>
                        <a:ext cx="37061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b="1" dirty="0"/>
                      </a:p>
                    </p:txBody>
                  </p:sp>
                </mc:Choice>
                <mc:Fallback xmlns="">
                  <p:sp>
                    <p:nvSpPr>
                      <p:cNvPr id="340" name="TextBox 33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72568" y="2286000"/>
                        <a:ext cx="370614" cy="369332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 t="-8197" r="-23333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1" name="TextBox 340"/>
                      <p:cNvSpPr txBox="1"/>
                      <p:nvPr/>
                    </p:nvSpPr>
                    <p:spPr>
                      <a:xfrm>
                        <a:off x="3972786" y="1307068"/>
                        <a:ext cx="37542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𝒚</m:t>
                              </m:r>
                            </m:oMath>
                          </m:oMathPara>
                        </a14:m>
                        <a:endParaRPr lang="en-US" b="1" dirty="0"/>
                      </a:p>
                    </p:txBody>
                  </p:sp>
                </mc:Choice>
                <mc:Fallback xmlns="">
                  <p:sp>
                    <p:nvSpPr>
                      <p:cNvPr id="341" name="TextBox 34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72786" y="1307068"/>
                        <a:ext cx="375423" cy="369332"/>
                      </a:xfrm>
                      <a:prstGeom prst="rect">
                        <a:avLst/>
                      </a:prstGeom>
                      <a:blipFill rotWithShape="1">
                        <a:blip r:embed="rId9"/>
                        <a:stretch>
                          <a:fillRect t="-8197" r="-2131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2" name="TextBox 341"/>
                      <p:cNvSpPr txBox="1"/>
                      <p:nvPr/>
                    </p:nvSpPr>
                    <p:spPr>
                      <a:xfrm>
                        <a:off x="4425177" y="3135868"/>
                        <a:ext cx="35618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𝒛</m:t>
                              </m:r>
                            </m:oMath>
                          </m:oMathPara>
                        </a14:m>
                        <a:endParaRPr lang="en-US" b="1" dirty="0"/>
                      </a:p>
                    </p:txBody>
                  </p:sp>
                </mc:Choice>
                <mc:Fallback xmlns="">
                  <p:sp>
                    <p:nvSpPr>
                      <p:cNvPr id="342" name="TextBox 34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25177" y="3135868"/>
                        <a:ext cx="356187" cy="369332"/>
                      </a:xfrm>
                      <a:prstGeom prst="rect">
                        <a:avLst/>
                      </a:prstGeom>
                      <a:blipFill rotWithShape="1">
                        <a:blip r:embed="rId10"/>
                        <a:stretch>
                          <a:fillRect t="-8197" r="-22414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3" name="TextBox 342"/>
                      <p:cNvSpPr txBox="1"/>
                      <p:nvPr/>
                    </p:nvSpPr>
                    <p:spPr>
                      <a:xfrm>
                        <a:off x="6553200" y="1676400"/>
                        <a:ext cx="35458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𝒄</m:t>
                              </m:r>
                            </m:oMath>
                          </m:oMathPara>
                        </a14:m>
                        <a:endParaRPr lang="en-US" b="1" dirty="0"/>
                      </a:p>
                    </p:txBody>
                  </p:sp>
                </mc:Choice>
                <mc:Fallback xmlns="">
                  <p:sp>
                    <p:nvSpPr>
                      <p:cNvPr id="343" name="TextBox 34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53200" y="1676400"/>
                        <a:ext cx="354584" cy="369332"/>
                      </a:xfrm>
                      <a:prstGeom prst="rect">
                        <a:avLst/>
                      </a:prstGeom>
                      <a:blipFill rotWithShape="1">
                        <a:blip r:embed="rId11"/>
                        <a:stretch>
                          <a:fillRect t="-8197" r="-22414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4" name="TextBox 343"/>
                      <p:cNvSpPr txBox="1"/>
                      <p:nvPr/>
                    </p:nvSpPr>
                    <p:spPr>
                      <a:xfrm>
                        <a:off x="6629400" y="2831068"/>
                        <a:ext cx="38664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𝒅</m:t>
                              </m:r>
                            </m:oMath>
                          </m:oMathPara>
                        </a14:m>
                        <a:endParaRPr lang="en-US" b="1" dirty="0"/>
                      </a:p>
                    </p:txBody>
                  </p:sp>
                </mc:Choice>
                <mc:Fallback xmlns="">
                  <p:sp>
                    <p:nvSpPr>
                      <p:cNvPr id="344" name="TextBox 34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629400" y="2831068"/>
                        <a:ext cx="386644" cy="369332"/>
                      </a:xfrm>
                      <a:prstGeom prst="rect">
                        <a:avLst/>
                      </a:prstGeom>
                      <a:blipFill rotWithShape="1">
                        <a:blip r:embed="rId12"/>
                        <a:stretch>
                          <a:fillRect t="-8197" r="-20635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5" name="TextBox 344"/>
                      <p:cNvSpPr txBox="1"/>
                      <p:nvPr/>
                    </p:nvSpPr>
                    <p:spPr>
                      <a:xfrm>
                        <a:off x="7620000" y="2297668"/>
                        <a:ext cx="39305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𝒈</m:t>
                              </m:r>
                            </m:oMath>
                          </m:oMathPara>
                        </a14:m>
                        <a:endParaRPr lang="en-US" b="1" dirty="0"/>
                      </a:p>
                    </p:txBody>
                  </p:sp>
                </mc:Choice>
                <mc:Fallback xmlns="">
                  <p:sp>
                    <p:nvSpPr>
                      <p:cNvPr id="345" name="TextBox 34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620000" y="2297668"/>
                        <a:ext cx="393056" cy="369332"/>
                      </a:xfrm>
                      <a:prstGeom prst="rect">
                        <a:avLst/>
                      </a:prstGeom>
                      <a:blipFill rotWithShape="1">
                        <a:blip r:embed="rId13"/>
                        <a:stretch>
                          <a:fillRect t="-8197" r="-20313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" name="Group 2"/>
                <p:cNvGrpSpPr/>
                <p:nvPr/>
              </p:nvGrpSpPr>
              <p:grpSpPr>
                <a:xfrm>
                  <a:off x="1246817" y="1537073"/>
                  <a:ext cx="6449383" cy="2248143"/>
                  <a:chOff x="1246817" y="1537073"/>
                  <a:chExt cx="6449383" cy="2248143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15240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Oval 7"/>
                  <p:cNvSpPr/>
                  <p:nvPr/>
                </p:nvSpPr>
                <p:spPr>
                  <a:xfrm>
                    <a:off x="2362200" y="32766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2438400" y="16002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4267200" y="16002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Oval 10"/>
                  <p:cNvSpPr/>
                  <p:nvPr/>
                </p:nvSpPr>
                <p:spPr>
                  <a:xfrm>
                    <a:off x="4267200" y="325058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/>
                  <p:cNvSpPr/>
                  <p:nvPr/>
                </p:nvSpPr>
                <p:spPr>
                  <a:xfrm>
                    <a:off x="5257800" y="23622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6400800" y="18288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/>
                  <p:cNvSpPr/>
                  <p:nvPr/>
                </p:nvSpPr>
                <p:spPr>
                  <a:xfrm>
                    <a:off x="6477000" y="29718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7543800" y="23622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33528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" name="Straight Connector 17"/>
                  <p:cNvCxnSpPr>
                    <a:stCxn id="7" idx="5"/>
                    <a:endCxn id="8" idx="1"/>
                  </p:cNvCxnSpPr>
                  <p:nvPr/>
                </p:nvCxnSpPr>
                <p:spPr>
                  <a:xfrm>
                    <a:off x="1654082" y="2568482"/>
                    <a:ext cx="730436" cy="7304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>
                    <a:stCxn id="7" idx="7"/>
                    <a:endCxn id="9" idx="3"/>
                  </p:cNvCxnSpPr>
                  <p:nvPr/>
                </p:nvCxnSpPr>
                <p:spPr>
                  <a:xfrm flipV="1">
                    <a:off x="1654082" y="1730282"/>
                    <a:ext cx="806636" cy="7304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>
                    <a:stCxn id="16" idx="1"/>
                    <a:endCxn id="9" idx="5"/>
                  </p:cNvCxnSpPr>
                  <p:nvPr/>
                </p:nvCxnSpPr>
                <p:spPr>
                  <a:xfrm flipH="1" flipV="1">
                    <a:off x="2568482" y="1730282"/>
                    <a:ext cx="806636" cy="7304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>
                    <a:stCxn id="16" idx="7"/>
                    <a:endCxn id="10" idx="3"/>
                  </p:cNvCxnSpPr>
                  <p:nvPr/>
                </p:nvCxnSpPr>
                <p:spPr>
                  <a:xfrm flipV="1">
                    <a:off x="3482882" y="1730282"/>
                    <a:ext cx="806636" cy="7304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>
                    <a:stCxn id="8" idx="7"/>
                    <a:endCxn id="11" idx="2"/>
                  </p:cNvCxnSpPr>
                  <p:nvPr/>
                </p:nvCxnSpPr>
                <p:spPr>
                  <a:xfrm>
                    <a:off x="2492282" y="3298918"/>
                    <a:ext cx="1774918" cy="2786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>
                    <a:stCxn id="8" idx="7"/>
                    <a:endCxn id="16" idx="3"/>
                  </p:cNvCxnSpPr>
                  <p:nvPr/>
                </p:nvCxnSpPr>
                <p:spPr>
                  <a:xfrm flipV="1">
                    <a:off x="2492282" y="2568482"/>
                    <a:ext cx="882836" cy="7304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>
                    <a:stCxn id="10" idx="5"/>
                    <a:endCxn id="12" idx="1"/>
                  </p:cNvCxnSpPr>
                  <p:nvPr/>
                </p:nvCxnSpPr>
                <p:spPr>
                  <a:xfrm>
                    <a:off x="4397282" y="1730282"/>
                    <a:ext cx="882836" cy="6542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>
                    <a:stCxn id="11" idx="7"/>
                    <a:endCxn id="12" idx="3"/>
                  </p:cNvCxnSpPr>
                  <p:nvPr/>
                </p:nvCxnSpPr>
                <p:spPr>
                  <a:xfrm flipV="1">
                    <a:off x="4397282" y="2492282"/>
                    <a:ext cx="882836" cy="78061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>
                    <a:stCxn id="11" idx="1"/>
                    <a:endCxn id="16" idx="5"/>
                  </p:cNvCxnSpPr>
                  <p:nvPr/>
                </p:nvCxnSpPr>
                <p:spPr>
                  <a:xfrm flipH="1" flipV="1">
                    <a:off x="3482882" y="2568482"/>
                    <a:ext cx="806636" cy="70441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 flipH="1">
                    <a:off x="2568482" y="1676400"/>
                    <a:ext cx="1721036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>
                    <a:stCxn id="13" idx="3"/>
                    <a:endCxn id="12" idx="6"/>
                  </p:cNvCxnSpPr>
                  <p:nvPr/>
                </p:nvCxnSpPr>
                <p:spPr>
                  <a:xfrm flipH="1">
                    <a:off x="5410200" y="1958882"/>
                    <a:ext cx="1012918" cy="47951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>
                    <a:stCxn id="15" idx="1"/>
                    <a:endCxn id="13" idx="5"/>
                  </p:cNvCxnSpPr>
                  <p:nvPr/>
                </p:nvCxnSpPr>
                <p:spPr>
                  <a:xfrm flipH="1" flipV="1">
                    <a:off x="6530882" y="1958882"/>
                    <a:ext cx="1035236" cy="4256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>
                    <a:stCxn id="14" idx="2"/>
                    <a:endCxn id="12" idx="5"/>
                  </p:cNvCxnSpPr>
                  <p:nvPr/>
                </p:nvCxnSpPr>
                <p:spPr>
                  <a:xfrm flipH="1" flipV="1">
                    <a:off x="5387882" y="2492282"/>
                    <a:ext cx="1089118" cy="55571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>
                    <a:stCxn id="14" idx="6"/>
                    <a:endCxn id="15" idx="3"/>
                  </p:cNvCxnSpPr>
                  <p:nvPr/>
                </p:nvCxnSpPr>
                <p:spPr>
                  <a:xfrm flipV="1">
                    <a:off x="6629400" y="2492282"/>
                    <a:ext cx="936718" cy="55571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>
                    <a:stCxn id="11" idx="0"/>
                    <a:endCxn id="10" idx="4"/>
                  </p:cNvCxnSpPr>
                  <p:nvPr/>
                </p:nvCxnSpPr>
                <p:spPr>
                  <a:xfrm flipV="1">
                    <a:off x="4343400" y="1752600"/>
                    <a:ext cx="0" cy="149798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3" name="Group 92"/>
                  <p:cNvGrpSpPr/>
                  <p:nvPr/>
                </p:nvGrpSpPr>
                <p:grpSpPr>
                  <a:xfrm rot="16686468">
                    <a:off x="4137280" y="2365110"/>
                    <a:ext cx="437629" cy="279410"/>
                    <a:chOff x="2933700" y="4038600"/>
                    <a:chExt cx="723900" cy="439550"/>
                  </a:xfrm>
                </p:grpSpPr>
                <p:sp>
                  <p:nvSpPr>
                    <p:cNvPr id="92" name="Rectangle 91"/>
                    <p:cNvSpPr/>
                    <p:nvPr/>
                  </p:nvSpPr>
                  <p:spPr>
                    <a:xfrm>
                      <a:off x="2933700" y="4038600"/>
                      <a:ext cx="723900" cy="43955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90" name="Group 89"/>
                    <p:cNvGrpSpPr/>
                    <p:nvPr/>
                  </p:nvGrpSpPr>
                  <p:grpSpPr>
                    <a:xfrm>
                      <a:off x="2971800" y="4159966"/>
                      <a:ext cx="664676" cy="241766"/>
                      <a:chOff x="1066203" y="4054877"/>
                      <a:chExt cx="664676" cy="241766"/>
                    </a:xfrm>
                  </p:grpSpPr>
                  <p:cxnSp>
                    <p:nvCxnSpPr>
                      <p:cNvPr id="74" name="Straight Connector 73"/>
                      <p:cNvCxnSpPr/>
                      <p:nvPr/>
                    </p:nvCxnSpPr>
                    <p:spPr>
                      <a:xfrm rot="18575276">
                        <a:off x="1068509" y="4163806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6" name="Straight Connector 75"/>
                      <p:cNvCxnSpPr/>
                      <p:nvPr/>
                    </p:nvCxnSpPr>
                    <p:spPr>
                      <a:xfrm rot="18575276" flipV="1">
                        <a:off x="1138091" y="4114215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Straight Connector 78"/>
                      <p:cNvCxnSpPr/>
                      <p:nvPr/>
                    </p:nvCxnSpPr>
                    <p:spPr>
                      <a:xfrm rot="18575276" flipV="1">
                        <a:off x="1194465" y="4087680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Straight Connector 81"/>
                      <p:cNvCxnSpPr/>
                      <p:nvPr/>
                    </p:nvCxnSpPr>
                    <p:spPr>
                      <a:xfrm rot="18575276" flipV="1">
                        <a:off x="1215195" y="4131720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4" name="Straight Connector 83"/>
                      <p:cNvCxnSpPr/>
                      <p:nvPr/>
                    </p:nvCxnSpPr>
                    <p:spPr>
                      <a:xfrm rot="18575276" flipV="1">
                        <a:off x="1328848" y="4078224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" name="Straight Connector 84"/>
                      <p:cNvCxnSpPr/>
                      <p:nvPr/>
                    </p:nvCxnSpPr>
                    <p:spPr>
                      <a:xfrm rot="18575276" flipV="1">
                        <a:off x="1349577" y="4122264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" name="Straight Connector 85"/>
                      <p:cNvCxnSpPr/>
                      <p:nvPr/>
                    </p:nvCxnSpPr>
                    <p:spPr>
                      <a:xfrm rot="18575276" flipV="1">
                        <a:off x="1463231" y="4068768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7" name="Straight Connector 86"/>
                      <p:cNvCxnSpPr/>
                      <p:nvPr/>
                    </p:nvCxnSpPr>
                    <p:spPr>
                      <a:xfrm rot="18575276" flipV="1">
                        <a:off x="1519605" y="4188537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8" name="Straight Connector 87"/>
                      <p:cNvCxnSpPr/>
                      <p:nvPr/>
                    </p:nvCxnSpPr>
                    <p:spPr>
                      <a:xfrm rot="18575276">
                        <a:off x="1635649" y="4090178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67" name="Group 166"/>
                  <p:cNvGrpSpPr/>
                  <p:nvPr/>
                </p:nvGrpSpPr>
                <p:grpSpPr>
                  <a:xfrm rot="19378890">
                    <a:off x="3693440" y="1941348"/>
                    <a:ext cx="437629" cy="279410"/>
                    <a:chOff x="2933700" y="4038600"/>
                    <a:chExt cx="723900" cy="439550"/>
                  </a:xfrm>
                </p:grpSpPr>
                <p:sp>
                  <p:nvSpPr>
                    <p:cNvPr id="168" name="Rectangle 167"/>
                    <p:cNvSpPr/>
                    <p:nvPr/>
                  </p:nvSpPr>
                  <p:spPr>
                    <a:xfrm>
                      <a:off x="2933700" y="4038600"/>
                      <a:ext cx="723900" cy="43955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69" name="Group 168"/>
                    <p:cNvGrpSpPr/>
                    <p:nvPr/>
                  </p:nvGrpSpPr>
                  <p:grpSpPr>
                    <a:xfrm>
                      <a:off x="2971800" y="4159966"/>
                      <a:ext cx="664676" cy="241766"/>
                      <a:chOff x="1066203" y="4054877"/>
                      <a:chExt cx="664676" cy="241766"/>
                    </a:xfrm>
                  </p:grpSpPr>
                  <p:cxnSp>
                    <p:nvCxnSpPr>
                      <p:cNvPr id="170" name="Straight Connector 169"/>
                      <p:cNvCxnSpPr/>
                      <p:nvPr/>
                    </p:nvCxnSpPr>
                    <p:spPr>
                      <a:xfrm rot="18575276">
                        <a:off x="1068509" y="4163806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1" name="Straight Connector 170"/>
                      <p:cNvCxnSpPr/>
                      <p:nvPr/>
                    </p:nvCxnSpPr>
                    <p:spPr>
                      <a:xfrm rot="18575276" flipV="1">
                        <a:off x="1138091" y="4114215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2" name="Straight Connector 171"/>
                      <p:cNvCxnSpPr/>
                      <p:nvPr/>
                    </p:nvCxnSpPr>
                    <p:spPr>
                      <a:xfrm rot="18575276" flipV="1">
                        <a:off x="1194465" y="4087680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3" name="Straight Connector 172"/>
                      <p:cNvCxnSpPr/>
                      <p:nvPr/>
                    </p:nvCxnSpPr>
                    <p:spPr>
                      <a:xfrm rot="18575276" flipV="1">
                        <a:off x="1215195" y="4131720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4" name="Straight Connector 173"/>
                      <p:cNvCxnSpPr/>
                      <p:nvPr/>
                    </p:nvCxnSpPr>
                    <p:spPr>
                      <a:xfrm rot="18575276" flipV="1">
                        <a:off x="1328848" y="4078224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5" name="Straight Connector 174"/>
                      <p:cNvCxnSpPr/>
                      <p:nvPr/>
                    </p:nvCxnSpPr>
                    <p:spPr>
                      <a:xfrm rot="18575276" flipV="1">
                        <a:off x="1349577" y="4122264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6" name="Straight Connector 175"/>
                      <p:cNvCxnSpPr/>
                      <p:nvPr/>
                    </p:nvCxnSpPr>
                    <p:spPr>
                      <a:xfrm rot="18575276" flipV="1">
                        <a:off x="1463231" y="4068768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7" name="Straight Connector 176"/>
                      <p:cNvCxnSpPr/>
                      <p:nvPr/>
                    </p:nvCxnSpPr>
                    <p:spPr>
                      <a:xfrm rot="18575276" flipV="1">
                        <a:off x="1519605" y="4188537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8" name="Straight Connector 177"/>
                      <p:cNvCxnSpPr/>
                      <p:nvPr/>
                    </p:nvCxnSpPr>
                    <p:spPr>
                      <a:xfrm rot="18575276">
                        <a:off x="1635649" y="4090178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79" name="Group 178"/>
                  <p:cNvGrpSpPr/>
                  <p:nvPr/>
                </p:nvGrpSpPr>
                <p:grpSpPr>
                  <a:xfrm rot="19378890">
                    <a:off x="1868809" y="1903006"/>
                    <a:ext cx="437629" cy="279410"/>
                    <a:chOff x="2933700" y="4038600"/>
                    <a:chExt cx="723900" cy="439550"/>
                  </a:xfrm>
                </p:grpSpPr>
                <p:sp>
                  <p:nvSpPr>
                    <p:cNvPr id="180" name="Rectangle 179"/>
                    <p:cNvSpPr/>
                    <p:nvPr/>
                  </p:nvSpPr>
                  <p:spPr>
                    <a:xfrm>
                      <a:off x="2933700" y="4038600"/>
                      <a:ext cx="723900" cy="43955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81" name="Group 180"/>
                    <p:cNvGrpSpPr/>
                    <p:nvPr/>
                  </p:nvGrpSpPr>
                  <p:grpSpPr>
                    <a:xfrm>
                      <a:off x="2971800" y="4159966"/>
                      <a:ext cx="664676" cy="241766"/>
                      <a:chOff x="1066203" y="4054877"/>
                      <a:chExt cx="664676" cy="241766"/>
                    </a:xfrm>
                  </p:grpSpPr>
                  <p:cxnSp>
                    <p:nvCxnSpPr>
                      <p:cNvPr id="182" name="Straight Connector 181"/>
                      <p:cNvCxnSpPr/>
                      <p:nvPr/>
                    </p:nvCxnSpPr>
                    <p:spPr>
                      <a:xfrm rot="18575276">
                        <a:off x="1068509" y="4163806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3" name="Straight Connector 182"/>
                      <p:cNvCxnSpPr/>
                      <p:nvPr/>
                    </p:nvCxnSpPr>
                    <p:spPr>
                      <a:xfrm rot="18575276" flipV="1">
                        <a:off x="1138091" y="4114215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4" name="Straight Connector 183"/>
                      <p:cNvCxnSpPr/>
                      <p:nvPr/>
                    </p:nvCxnSpPr>
                    <p:spPr>
                      <a:xfrm rot="18575276" flipV="1">
                        <a:off x="1194465" y="4087680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5" name="Straight Connector 184"/>
                      <p:cNvCxnSpPr/>
                      <p:nvPr/>
                    </p:nvCxnSpPr>
                    <p:spPr>
                      <a:xfrm rot="18575276" flipV="1">
                        <a:off x="1215195" y="4131720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6" name="Straight Connector 185"/>
                      <p:cNvCxnSpPr/>
                      <p:nvPr/>
                    </p:nvCxnSpPr>
                    <p:spPr>
                      <a:xfrm rot="18575276" flipV="1">
                        <a:off x="1328848" y="4078224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7" name="Straight Connector 186"/>
                      <p:cNvCxnSpPr/>
                      <p:nvPr/>
                    </p:nvCxnSpPr>
                    <p:spPr>
                      <a:xfrm rot="18575276" flipV="1">
                        <a:off x="1349577" y="4122264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8" name="Straight Connector 187"/>
                      <p:cNvCxnSpPr/>
                      <p:nvPr/>
                    </p:nvCxnSpPr>
                    <p:spPr>
                      <a:xfrm rot="18575276" flipV="1">
                        <a:off x="1463231" y="4068768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9" name="Straight Connector 188"/>
                      <p:cNvCxnSpPr/>
                      <p:nvPr/>
                    </p:nvCxnSpPr>
                    <p:spPr>
                      <a:xfrm rot="18575276" flipV="1">
                        <a:off x="1519605" y="4188537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0" name="Straight Connector 189"/>
                      <p:cNvCxnSpPr/>
                      <p:nvPr/>
                    </p:nvCxnSpPr>
                    <p:spPr>
                      <a:xfrm rot="18575276">
                        <a:off x="1635649" y="4090178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91" name="Group 190"/>
                  <p:cNvGrpSpPr/>
                  <p:nvPr/>
                </p:nvGrpSpPr>
                <p:grpSpPr>
                  <a:xfrm rot="19378890">
                    <a:off x="2722762" y="2741206"/>
                    <a:ext cx="437629" cy="279410"/>
                    <a:chOff x="2933700" y="4038600"/>
                    <a:chExt cx="723900" cy="439550"/>
                  </a:xfrm>
                </p:grpSpPr>
                <p:sp>
                  <p:nvSpPr>
                    <p:cNvPr id="192" name="Rectangle 191"/>
                    <p:cNvSpPr/>
                    <p:nvPr/>
                  </p:nvSpPr>
                  <p:spPr>
                    <a:xfrm>
                      <a:off x="2933700" y="4038600"/>
                      <a:ext cx="723900" cy="43955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93" name="Group 192"/>
                    <p:cNvGrpSpPr/>
                    <p:nvPr/>
                  </p:nvGrpSpPr>
                  <p:grpSpPr>
                    <a:xfrm>
                      <a:off x="2971800" y="4159966"/>
                      <a:ext cx="664676" cy="241766"/>
                      <a:chOff x="1066203" y="4054877"/>
                      <a:chExt cx="664676" cy="241766"/>
                    </a:xfrm>
                  </p:grpSpPr>
                  <p:cxnSp>
                    <p:nvCxnSpPr>
                      <p:cNvPr id="194" name="Straight Connector 193"/>
                      <p:cNvCxnSpPr/>
                      <p:nvPr/>
                    </p:nvCxnSpPr>
                    <p:spPr>
                      <a:xfrm rot="18575276">
                        <a:off x="1068509" y="4163806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5" name="Straight Connector 194"/>
                      <p:cNvCxnSpPr/>
                      <p:nvPr/>
                    </p:nvCxnSpPr>
                    <p:spPr>
                      <a:xfrm rot="18575276" flipV="1">
                        <a:off x="1138091" y="4114215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6" name="Straight Connector 195"/>
                      <p:cNvCxnSpPr/>
                      <p:nvPr/>
                    </p:nvCxnSpPr>
                    <p:spPr>
                      <a:xfrm rot="18575276" flipV="1">
                        <a:off x="1194465" y="4087680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7" name="Straight Connector 196"/>
                      <p:cNvCxnSpPr/>
                      <p:nvPr/>
                    </p:nvCxnSpPr>
                    <p:spPr>
                      <a:xfrm rot="18575276" flipV="1">
                        <a:off x="1215195" y="4131720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8" name="Straight Connector 197"/>
                      <p:cNvCxnSpPr/>
                      <p:nvPr/>
                    </p:nvCxnSpPr>
                    <p:spPr>
                      <a:xfrm rot="18575276" flipV="1">
                        <a:off x="1328848" y="4078224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9" name="Straight Connector 198"/>
                      <p:cNvCxnSpPr/>
                      <p:nvPr/>
                    </p:nvCxnSpPr>
                    <p:spPr>
                      <a:xfrm rot="18575276" flipV="1">
                        <a:off x="1349577" y="4122264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0" name="Straight Connector 199"/>
                      <p:cNvCxnSpPr/>
                      <p:nvPr/>
                    </p:nvCxnSpPr>
                    <p:spPr>
                      <a:xfrm rot="18575276" flipV="1">
                        <a:off x="1463231" y="4068768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1" name="Straight Connector 200"/>
                      <p:cNvCxnSpPr/>
                      <p:nvPr/>
                    </p:nvCxnSpPr>
                    <p:spPr>
                      <a:xfrm rot="18575276" flipV="1">
                        <a:off x="1519605" y="4188537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2" name="Straight Connector 201"/>
                      <p:cNvCxnSpPr/>
                      <p:nvPr/>
                    </p:nvCxnSpPr>
                    <p:spPr>
                      <a:xfrm rot="18575276">
                        <a:off x="1635649" y="4090178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03" name="Group 202"/>
                  <p:cNvGrpSpPr/>
                  <p:nvPr/>
                </p:nvGrpSpPr>
                <p:grpSpPr>
                  <a:xfrm rot="209594">
                    <a:off x="3135665" y="3138018"/>
                    <a:ext cx="437629" cy="279410"/>
                    <a:chOff x="2933700" y="4038600"/>
                    <a:chExt cx="723900" cy="439550"/>
                  </a:xfrm>
                </p:grpSpPr>
                <p:sp>
                  <p:nvSpPr>
                    <p:cNvPr id="204" name="Rectangle 203"/>
                    <p:cNvSpPr/>
                    <p:nvPr/>
                  </p:nvSpPr>
                  <p:spPr>
                    <a:xfrm>
                      <a:off x="2933700" y="4038600"/>
                      <a:ext cx="723900" cy="43955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05" name="Group 204"/>
                    <p:cNvGrpSpPr/>
                    <p:nvPr/>
                  </p:nvGrpSpPr>
                  <p:grpSpPr>
                    <a:xfrm>
                      <a:off x="2971800" y="4159966"/>
                      <a:ext cx="664676" cy="241766"/>
                      <a:chOff x="1066203" y="4054877"/>
                      <a:chExt cx="664676" cy="241766"/>
                    </a:xfrm>
                  </p:grpSpPr>
                  <p:cxnSp>
                    <p:nvCxnSpPr>
                      <p:cNvPr id="206" name="Straight Connector 205"/>
                      <p:cNvCxnSpPr/>
                      <p:nvPr/>
                    </p:nvCxnSpPr>
                    <p:spPr>
                      <a:xfrm rot="18575276">
                        <a:off x="1068509" y="4163806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7" name="Straight Connector 206"/>
                      <p:cNvCxnSpPr/>
                      <p:nvPr/>
                    </p:nvCxnSpPr>
                    <p:spPr>
                      <a:xfrm rot="18575276" flipV="1">
                        <a:off x="1138091" y="4114215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8" name="Straight Connector 207"/>
                      <p:cNvCxnSpPr/>
                      <p:nvPr/>
                    </p:nvCxnSpPr>
                    <p:spPr>
                      <a:xfrm rot="18575276" flipV="1">
                        <a:off x="1194465" y="4087680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9" name="Straight Connector 208"/>
                      <p:cNvCxnSpPr/>
                      <p:nvPr/>
                    </p:nvCxnSpPr>
                    <p:spPr>
                      <a:xfrm rot="18575276" flipV="1">
                        <a:off x="1215195" y="4131720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0" name="Straight Connector 209"/>
                      <p:cNvCxnSpPr/>
                      <p:nvPr/>
                    </p:nvCxnSpPr>
                    <p:spPr>
                      <a:xfrm rot="18575276" flipV="1">
                        <a:off x="1328848" y="4078224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1" name="Straight Connector 210"/>
                      <p:cNvCxnSpPr/>
                      <p:nvPr/>
                    </p:nvCxnSpPr>
                    <p:spPr>
                      <a:xfrm rot="18575276" flipV="1">
                        <a:off x="1349577" y="4122264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2" name="Straight Connector 211"/>
                      <p:cNvCxnSpPr/>
                      <p:nvPr/>
                    </p:nvCxnSpPr>
                    <p:spPr>
                      <a:xfrm rot="18575276" flipV="1">
                        <a:off x="1463231" y="4068768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3" name="Straight Connector 212"/>
                      <p:cNvCxnSpPr/>
                      <p:nvPr/>
                    </p:nvCxnSpPr>
                    <p:spPr>
                      <a:xfrm rot="18575276" flipV="1">
                        <a:off x="1519605" y="4188537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4" name="Straight Connector 213"/>
                      <p:cNvCxnSpPr/>
                      <p:nvPr/>
                    </p:nvCxnSpPr>
                    <p:spPr>
                      <a:xfrm rot="18575276">
                        <a:off x="1635649" y="4090178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15" name="Group 214"/>
                  <p:cNvGrpSpPr/>
                  <p:nvPr/>
                </p:nvGrpSpPr>
                <p:grpSpPr>
                  <a:xfrm rot="2742835">
                    <a:off x="3643190" y="2730306"/>
                    <a:ext cx="437629" cy="279410"/>
                    <a:chOff x="2933700" y="4038600"/>
                    <a:chExt cx="723900" cy="439550"/>
                  </a:xfrm>
                </p:grpSpPr>
                <p:sp>
                  <p:nvSpPr>
                    <p:cNvPr id="216" name="Rectangle 215"/>
                    <p:cNvSpPr/>
                    <p:nvPr/>
                  </p:nvSpPr>
                  <p:spPr>
                    <a:xfrm>
                      <a:off x="2933700" y="4038600"/>
                      <a:ext cx="723900" cy="43955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17" name="Group 216"/>
                    <p:cNvGrpSpPr/>
                    <p:nvPr/>
                  </p:nvGrpSpPr>
                  <p:grpSpPr>
                    <a:xfrm>
                      <a:off x="2971800" y="4159966"/>
                      <a:ext cx="664676" cy="241766"/>
                      <a:chOff x="1066203" y="4054877"/>
                      <a:chExt cx="664676" cy="241766"/>
                    </a:xfrm>
                  </p:grpSpPr>
                  <p:cxnSp>
                    <p:nvCxnSpPr>
                      <p:cNvPr id="218" name="Straight Connector 217"/>
                      <p:cNvCxnSpPr/>
                      <p:nvPr/>
                    </p:nvCxnSpPr>
                    <p:spPr>
                      <a:xfrm rot="18575276">
                        <a:off x="1068509" y="4163806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9" name="Straight Connector 218"/>
                      <p:cNvCxnSpPr/>
                      <p:nvPr/>
                    </p:nvCxnSpPr>
                    <p:spPr>
                      <a:xfrm rot="18575276" flipV="1">
                        <a:off x="1138091" y="4114215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0" name="Straight Connector 219"/>
                      <p:cNvCxnSpPr/>
                      <p:nvPr/>
                    </p:nvCxnSpPr>
                    <p:spPr>
                      <a:xfrm rot="18575276" flipV="1">
                        <a:off x="1194465" y="4087680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1" name="Straight Connector 220"/>
                      <p:cNvCxnSpPr/>
                      <p:nvPr/>
                    </p:nvCxnSpPr>
                    <p:spPr>
                      <a:xfrm rot="18575276" flipV="1">
                        <a:off x="1215195" y="4131720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2" name="Straight Connector 221"/>
                      <p:cNvCxnSpPr/>
                      <p:nvPr/>
                    </p:nvCxnSpPr>
                    <p:spPr>
                      <a:xfrm rot="18575276" flipV="1">
                        <a:off x="1328848" y="4078224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3" name="Straight Connector 222"/>
                      <p:cNvCxnSpPr/>
                      <p:nvPr/>
                    </p:nvCxnSpPr>
                    <p:spPr>
                      <a:xfrm rot="18575276" flipV="1">
                        <a:off x="1349577" y="4122264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4" name="Straight Connector 223"/>
                      <p:cNvCxnSpPr/>
                      <p:nvPr/>
                    </p:nvCxnSpPr>
                    <p:spPr>
                      <a:xfrm rot="18575276" flipV="1">
                        <a:off x="1463231" y="4068768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5" name="Straight Connector 224"/>
                      <p:cNvCxnSpPr/>
                      <p:nvPr/>
                    </p:nvCxnSpPr>
                    <p:spPr>
                      <a:xfrm rot="18575276" flipV="1">
                        <a:off x="1519605" y="4188537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6" name="Straight Connector 225"/>
                      <p:cNvCxnSpPr/>
                      <p:nvPr/>
                    </p:nvCxnSpPr>
                    <p:spPr>
                      <a:xfrm rot="18575276">
                        <a:off x="1635649" y="4090178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27" name="Group 226"/>
                  <p:cNvGrpSpPr/>
                  <p:nvPr/>
                </p:nvGrpSpPr>
                <p:grpSpPr>
                  <a:xfrm rot="2742835">
                    <a:off x="2804990" y="1968306"/>
                    <a:ext cx="437629" cy="279410"/>
                    <a:chOff x="2933700" y="4038600"/>
                    <a:chExt cx="723900" cy="439550"/>
                  </a:xfrm>
                </p:grpSpPr>
                <p:sp>
                  <p:nvSpPr>
                    <p:cNvPr id="228" name="Rectangle 227"/>
                    <p:cNvSpPr/>
                    <p:nvPr/>
                  </p:nvSpPr>
                  <p:spPr>
                    <a:xfrm>
                      <a:off x="2933700" y="4038600"/>
                      <a:ext cx="723900" cy="43955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29" name="Group 228"/>
                    <p:cNvGrpSpPr/>
                    <p:nvPr/>
                  </p:nvGrpSpPr>
                  <p:grpSpPr>
                    <a:xfrm>
                      <a:off x="2971800" y="4159966"/>
                      <a:ext cx="664676" cy="241766"/>
                      <a:chOff x="1066203" y="4054877"/>
                      <a:chExt cx="664676" cy="241766"/>
                    </a:xfrm>
                  </p:grpSpPr>
                  <p:cxnSp>
                    <p:nvCxnSpPr>
                      <p:cNvPr id="230" name="Straight Connector 229"/>
                      <p:cNvCxnSpPr/>
                      <p:nvPr/>
                    </p:nvCxnSpPr>
                    <p:spPr>
                      <a:xfrm rot="18575276">
                        <a:off x="1068509" y="4163806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1" name="Straight Connector 230"/>
                      <p:cNvCxnSpPr/>
                      <p:nvPr/>
                    </p:nvCxnSpPr>
                    <p:spPr>
                      <a:xfrm rot="18575276" flipV="1">
                        <a:off x="1138091" y="4114215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2" name="Straight Connector 231"/>
                      <p:cNvCxnSpPr/>
                      <p:nvPr/>
                    </p:nvCxnSpPr>
                    <p:spPr>
                      <a:xfrm rot="18575276" flipV="1">
                        <a:off x="1194465" y="4087680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3" name="Straight Connector 232"/>
                      <p:cNvCxnSpPr/>
                      <p:nvPr/>
                    </p:nvCxnSpPr>
                    <p:spPr>
                      <a:xfrm rot="18575276" flipV="1">
                        <a:off x="1215195" y="4131720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4" name="Straight Connector 233"/>
                      <p:cNvCxnSpPr/>
                      <p:nvPr/>
                    </p:nvCxnSpPr>
                    <p:spPr>
                      <a:xfrm rot="18575276" flipV="1">
                        <a:off x="1328848" y="4078224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5" name="Straight Connector 234"/>
                      <p:cNvCxnSpPr/>
                      <p:nvPr/>
                    </p:nvCxnSpPr>
                    <p:spPr>
                      <a:xfrm rot="18575276" flipV="1">
                        <a:off x="1349577" y="4122264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6" name="Straight Connector 235"/>
                      <p:cNvCxnSpPr/>
                      <p:nvPr/>
                    </p:nvCxnSpPr>
                    <p:spPr>
                      <a:xfrm rot="18575276" flipV="1">
                        <a:off x="1463231" y="4068768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7" name="Straight Connector 236"/>
                      <p:cNvCxnSpPr/>
                      <p:nvPr/>
                    </p:nvCxnSpPr>
                    <p:spPr>
                      <a:xfrm rot="18575276" flipV="1">
                        <a:off x="1519605" y="4188537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8" name="Straight Connector 237"/>
                      <p:cNvCxnSpPr/>
                      <p:nvPr/>
                    </p:nvCxnSpPr>
                    <p:spPr>
                      <a:xfrm rot="18575276">
                        <a:off x="1635649" y="4090178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39" name="Group 238"/>
                  <p:cNvGrpSpPr/>
                  <p:nvPr/>
                </p:nvGrpSpPr>
                <p:grpSpPr>
                  <a:xfrm rot="3156239">
                    <a:off x="1786581" y="2730306"/>
                    <a:ext cx="437629" cy="279410"/>
                    <a:chOff x="2933700" y="4038600"/>
                    <a:chExt cx="723900" cy="439550"/>
                  </a:xfrm>
                </p:grpSpPr>
                <p:sp>
                  <p:nvSpPr>
                    <p:cNvPr id="240" name="Rectangle 239"/>
                    <p:cNvSpPr/>
                    <p:nvPr/>
                  </p:nvSpPr>
                  <p:spPr>
                    <a:xfrm>
                      <a:off x="2933700" y="4038600"/>
                      <a:ext cx="723900" cy="43955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41" name="Group 240"/>
                    <p:cNvGrpSpPr/>
                    <p:nvPr/>
                  </p:nvGrpSpPr>
                  <p:grpSpPr>
                    <a:xfrm>
                      <a:off x="2971800" y="4159966"/>
                      <a:ext cx="664676" cy="241766"/>
                      <a:chOff x="1066203" y="4054877"/>
                      <a:chExt cx="664676" cy="241766"/>
                    </a:xfrm>
                  </p:grpSpPr>
                  <p:cxnSp>
                    <p:nvCxnSpPr>
                      <p:cNvPr id="242" name="Straight Connector 241"/>
                      <p:cNvCxnSpPr/>
                      <p:nvPr/>
                    </p:nvCxnSpPr>
                    <p:spPr>
                      <a:xfrm rot="18575276">
                        <a:off x="1068509" y="4163806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3" name="Straight Connector 242"/>
                      <p:cNvCxnSpPr/>
                      <p:nvPr/>
                    </p:nvCxnSpPr>
                    <p:spPr>
                      <a:xfrm rot="18575276" flipV="1">
                        <a:off x="1138091" y="4114215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4" name="Straight Connector 243"/>
                      <p:cNvCxnSpPr/>
                      <p:nvPr/>
                    </p:nvCxnSpPr>
                    <p:spPr>
                      <a:xfrm rot="18575276" flipV="1">
                        <a:off x="1194465" y="4087680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5" name="Straight Connector 244"/>
                      <p:cNvCxnSpPr/>
                      <p:nvPr/>
                    </p:nvCxnSpPr>
                    <p:spPr>
                      <a:xfrm rot="18575276" flipV="1">
                        <a:off x="1215195" y="4131720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6" name="Straight Connector 245"/>
                      <p:cNvCxnSpPr/>
                      <p:nvPr/>
                    </p:nvCxnSpPr>
                    <p:spPr>
                      <a:xfrm rot="18575276" flipV="1">
                        <a:off x="1328848" y="4078224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7" name="Straight Connector 246"/>
                      <p:cNvCxnSpPr/>
                      <p:nvPr/>
                    </p:nvCxnSpPr>
                    <p:spPr>
                      <a:xfrm rot="18575276" flipV="1">
                        <a:off x="1349577" y="4122264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8" name="Straight Connector 247"/>
                      <p:cNvCxnSpPr/>
                      <p:nvPr/>
                    </p:nvCxnSpPr>
                    <p:spPr>
                      <a:xfrm rot="18575276" flipV="1">
                        <a:off x="1463231" y="4068768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9" name="Straight Connector 248"/>
                      <p:cNvCxnSpPr/>
                      <p:nvPr/>
                    </p:nvCxnSpPr>
                    <p:spPr>
                      <a:xfrm rot="18575276" flipV="1">
                        <a:off x="1519605" y="4188537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0" name="Straight Connector 249"/>
                      <p:cNvCxnSpPr/>
                      <p:nvPr/>
                    </p:nvCxnSpPr>
                    <p:spPr>
                      <a:xfrm rot="18575276">
                        <a:off x="1635649" y="4090178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51" name="Group 250"/>
                  <p:cNvGrpSpPr/>
                  <p:nvPr/>
                </p:nvGrpSpPr>
                <p:grpSpPr>
                  <a:xfrm rot="209594">
                    <a:off x="3208506" y="1537073"/>
                    <a:ext cx="437629" cy="279410"/>
                    <a:chOff x="2933700" y="4038600"/>
                    <a:chExt cx="723900" cy="439550"/>
                  </a:xfrm>
                </p:grpSpPr>
                <p:sp>
                  <p:nvSpPr>
                    <p:cNvPr id="252" name="Rectangle 251"/>
                    <p:cNvSpPr/>
                    <p:nvPr/>
                  </p:nvSpPr>
                  <p:spPr>
                    <a:xfrm>
                      <a:off x="2933700" y="4038600"/>
                      <a:ext cx="723900" cy="43955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53" name="Group 252"/>
                    <p:cNvGrpSpPr/>
                    <p:nvPr/>
                  </p:nvGrpSpPr>
                  <p:grpSpPr>
                    <a:xfrm>
                      <a:off x="2971800" y="4159966"/>
                      <a:ext cx="664676" cy="241766"/>
                      <a:chOff x="1066203" y="4054877"/>
                      <a:chExt cx="664676" cy="241766"/>
                    </a:xfrm>
                  </p:grpSpPr>
                  <p:cxnSp>
                    <p:nvCxnSpPr>
                      <p:cNvPr id="254" name="Straight Connector 253"/>
                      <p:cNvCxnSpPr/>
                      <p:nvPr/>
                    </p:nvCxnSpPr>
                    <p:spPr>
                      <a:xfrm rot="18575276">
                        <a:off x="1068509" y="4163806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5" name="Straight Connector 254"/>
                      <p:cNvCxnSpPr/>
                      <p:nvPr/>
                    </p:nvCxnSpPr>
                    <p:spPr>
                      <a:xfrm rot="18575276" flipV="1">
                        <a:off x="1138091" y="4114215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6" name="Straight Connector 255"/>
                      <p:cNvCxnSpPr/>
                      <p:nvPr/>
                    </p:nvCxnSpPr>
                    <p:spPr>
                      <a:xfrm rot="18575276" flipV="1">
                        <a:off x="1194465" y="4087680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7" name="Straight Connector 256"/>
                      <p:cNvCxnSpPr/>
                      <p:nvPr/>
                    </p:nvCxnSpPr>
                    <p:spPr>
                      <a:xfrm rot="18575276" flipV="1">
                        <a:off x="1215195" y="4131720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8" name="Straight Connector 257"/>
                      <p:cNvCxnSpPr/>
                      <p:nvPr/>
                    </p:nvCxnSpPr>
                    <p:spPr>
                      <a:xfrm rot="18575276" flipV="1">
                        <a:off x="1328848" y="4078224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9" name="Straight Connector 258"/>
                      <p:cNvCxnSpPr/>
                      <p:nvPr/>
                    </p:nvCxnSpPr>
                    <p:spPr>
                      <a:xfrm rot="18575276" flipV="1">
                        <a:off x="1349577" y="4122264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0" name="Straight Connector 259"/>
                      <p:cNvCxnSpPr/>
                      <p:nvPr/>
                    </p:nvCxnSpPr>
                    <p:spPr>
                      <a:xfrm rot="18575276" flipV="1">
                        <a:off x="1463231" y="4068768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1" name="Straight Connector 260"/>
                      <p:cNvCxnSpPr/>
                      <p:nvPr/>
                    </p:nvCxnSpPr>
                    <p:spPr>
                      <a:xfrm rot="18575276" flipV="1">
                        <a:off x="1519605" y="4188537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2" name="Straight Connector 261"/>
                      <p:cNvCxnSpPr/>
                      <p:nvPr/>
                    </p:nvCxnSpPr>
                    <p:spPr>
                      <a:xfrm rot="18575276">
                        <a:off x="1635649" y="4090178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63" name="Group 262"/>
                  <p:cNvGrpSpPr/>
                  <p:nvPr/>
                </p:nvGrpSpPr>
                <p:grpSpPr>
                  <a:xfrm rot="19378890">
                    <a:off x="4688209" y="2665006"/>
                    <a:ext cx="437629" cy="279410"/>
                    <a:chOff x="2933700" y="4038600"/>
                    <a:chExt cx="723900" cy="439550"/>
                  </a:xfrm>
                </p:grpSpPr>
                <p:sp>
                  <p:nvSpPr>
                    <p:cNvPr id="264" name="Rectangle 263"/>
                    <p:cNvSpPr/>
                    <p:nvPr/>
                  </p:nvSpPr>
                  <p:spPr>
                    <a:xfrm>
                      <a:off x="2933700" y="4038600"/>
                      <a:ext cx="723900" cy="43955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65" name="Group 264"/>
                    <p:cNvGrpSpPr/>
                    <p:nvPr/>
                  </p:nvGrpSpPr>
                  <p:grpSpPr>
                    <a:xfrm>
                      <a:off x="2971800" y="4159966"/>
                      <a:ext cx="664676" cy="241766"/>
                      <a:chOff x="1066203" y="4054877"/>
                      <a:chExt cx="664676" cy="241766"/>
                    </a:xfrm>
                  </p:grpSpPr>
                  <p:cxnSp>
                    <p:nvCxnSpPr>
                      <p:cNvPr id="266" name="Straight Connector 265"/>
                      <p:cNvCxnSpPr/>
                      <p:nvPr/>
                    </p:nvCxnSpPr>
                    <p:spPr>
                      <a:xfrm rot="18575276">
                        <a:off x="1068509" y="4163806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7" name="Straight Connector 266"/>
                      <p:cNvCxnSpPr/>
                      <p:nvPr/>
                    </p:nvCxnSpPr>
                    <p:spPr>
                      <a:xfrm rot="18575276" flipV="1">
                        <a:off x="1138091" y="4114215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8" name="Straight Connector 267"/>
                      <p:cNvCxnSpPr/>
                      <p:nvPr/>
                    </p:nvCxnSpPr>
                    <p:spPr>
                      <a:xfrm rot="18575276" flipV="1">
                        <a:off x="1194465" y="4087680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9" name="Straight Connector 268"/>
                      <p:cNvCxnSpPr/>
                      <p:nvPr/>
                    </p:nvCxnSpPr>
                    <p:spPr>
                      <a:xfrm rot="18575276" flipV="1">
                        <a:off x="1215195" y="4131720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0" name="Straight Connector 269"/>
                      <p:cNvCxnSpPr/>
                      <p:nvPr/>
                    </p:nvCxnSpPr>
                    <p:spPr>
                      <a:xfrm rot="18575276" flipV="1">
                        <a:off x="1328848" y="4078224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1" name="Straight Connector 270"/>
                      <p:cNvCxnSpPr/>
                      <p:nvPr/>
                    </p:nvCxnSpPr>
                    <p:spPr>
                      <a:xfrm rot="18575276" flipV="1">
                        <a:off x="1349577" y="4122264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2" name="Straight Connector 271"/>
                      <p:cNvCxnSpPr/>
                      <p:nvPr/>
                    </p:nvCxnSpPr>
                    <p:spPr>
                      <a:xfrm rot="18575276" flipV="1">
                        <a:off x="1463231" y="4068768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3" name="Straight Connector 272"/>
                      <p:cNvCxnSpPr/>
                      <p:nvPr/>
                    </p:nvCxnSpPr>
                    <p:spPr>
                      <a:xfrm rot="18575276" flipV="1">
                        <a:off x="1519605" y="4188537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4" name="Straight Connector 273"/>
                      <p:cNvCxnSpPr/>
                      <p:nvPr/>
                    </p:nvCxnSpPr>
                    <p:spPr>
                      <a:xfrm rot="18575276">
                        <a:off x="1635649" y="4090178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75" name="Group 274"/>
                  <p:cNvGrpSpPr/>
                  <p:nvPr/>
                </p:nvGrpSpPr>
                <p:grpSpPr>
                  <a:xfrm rot="2378188">
                    <a:off x="4687016" y="1936268"/>
                    <a:ext cx="437629" cy="279410"/>
                    <a:chOff x="2933700" y="4038600"/>
                    <a:chExt cx="723900" cy="439550"/>
                  </a:xfrm>
                </p:grpSpPr>
                <p:sp>
                  <p:nvSpPr>
                    <p:cNvPr id="276" name="Rectangle 275"/>
                    <p:cNvSpPr/>
                    <p:nvPr/>
                  </p:nvSpPr>
                  <p:spPr>
                    <a:xfrm>
                      <a:off x="2933700" y="4038600"/>
                      <a:ext cx="723900" cy="43955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77" name="Group 276"/>
                    <p:cNvGrpSpPr/>
                    <p:nvPr/>
                  </p:nvGrpSpPr>
                  <p:grpSpPr>
                    <a:xfrm>
                      <a:off x="2971800" y="4159966"/>
                      <a:ext cx="664676" cy="241766"/>
                      <a:chOff x="1066203" y="4054877"/>
                      <a:chExt cx="664676" cy="241766"/>
                    </a:xfrm>
                  </p:grpSpPr>
                  <p:cxnSp>
                    <p:nvCxnSpPr>
                      <p:cNvPr id="278" name="Straight Connector 277"/>
                      <p:cNvCxnSpPr/>
                      <p:nvPr/>
                    </p:nvCxnSpPr>
                    <p:spPr>
                      <a:xfrm rot="18575276">
                        <a:off x="1068509" y="4163806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9" name="Straight Connector 278"/>
                      <p:cNvCxnSpPr/>
                      <p:nvPr/>
                    </p:nvCxnSpPr>
                    <p:spPr>
                      <a:xfrm rot="18575276" flipV="1">
                        <a:off x="1138091" y="4114215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0" name="Straight Connector 279"/>
                      <p:cNvCxnSpPr/>
                      <p:nvPr/>
                    </p:nvCxnSpPr>
                    <p:spPr>
                      <a:xfrm rot="18575276" flipV="1">
                        <a:off x="1194465" y="4087680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1" name="Straight Connector 280"/>
                      <p:cNvCxnSpPr/>
                      <p:nvPr/>
                    </p:nvCxnSpPr>
                    <p:spPr>
                      <a:xfrm rot="18575276" flipV="1">
                        <a:off x="1215195" y="4131720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2" name="Straight Connector 281"/>
                      <p:cNvCxnSpPr/>
                      <p:nvPr/>
                    </p:nvCxnSpPr>
                    <p:spPr>
                      <a:xfrm rot="18575276" flipV="1">
                        <a:off x="1328848" y="4078224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3" name="Straight Connector 282"/>
                      <p:cNvCxnSpPr/>
                      <p:nvPr/>
                    </p:nvCxnSpPr>
                    <p:spPr>
                      <a:xfrm rot="18575276" flipV="1">
                        <a:off x="1349577" y="4122264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4" name="Straight Connector 283"/>
                      <p:cNvCxnSpPr/>
                      <p:nvPr/>
                    </p:nvCxnSpPr>
                    <p:spPr>
                      <a:xfrm rot="18575276" flipV="1">
                        <a:off x="1463231" y="4068768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5" name="Straight Connector 284"/>
                      <p:cNvCxnSpPr/>
                      <p:nvPr/>
                    </p:nvCxnSpPr>
                    <p:spPr>
                      <a:xfrm rot="18575276" flipV="1">
                        <a:off x="1519605" y="4188537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6" name="Straight Connector 285"/>
                      <p:cNvCxnSpPr/>
                      <p:nvPr/>
                    </p:nvCxnSpPr>
                    <p:spPr>
                      <a:xfrm rot="18575276">
                        <a:off x="1635649" y="4090178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87" name="Group 286"/>
                  <p:cNvGrpSpPr/>
                  <p:nvPr/>
                </p:nvGrpSpPr>
                <p:grpSpPr>
                  <a:xfrm rot="1831540">
                    <a:off x="6838755" y="1996779"/>
                    <a:ext cx="437629" cy="279410"/>
                    <a:chOff x="2933700" y="4038600"/>
                    <a:chExt cx="723900" cy="439550"/>
                  </a:xfrm>
                </p:grpSpPr>
                <p:sp>
                  <p:nvSpPr>
                    <p:cNvPr id="288" name="Rectangle 287"/>
                    <p:cNvSpPr/>
                    <p:nvPr/>
                  </p:nvSpPr>
                  <p:spPr>
                    <a:xfrm>
                      <a:off x="2933700" y="4038600"/>
                      <a:ext cx="723900" cy="43955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89" name="Group 288"/>
                    <p:cNvGrpSpPr/>
                    <p:nvPr/>
                  </p:nvGrpSpPr>
                  <p:grpSpPr>
                    <a:xfrm>
                      <a:off x="2971800" y="4159966"/>
                      <a:ext cx="664676" cy="241766"/>
                      <a:chOff x="1066203" y="4054877"/>
                      <a:chExt cx="664676" cy="241766"/>
                    </a:xfrm>
                  </p:grpSpPr>
                  <p:cxnSp>
                    <p:nvCxnSpPr>
                      <p:cNvPr id="290" name="Straight Connector 289"/>
                      <p:cNvCxnSpPr/>
                      <p:nvPr/>
                    </p:nvCxnSpPr>
                    <p:spPr>
                      <a:xfrm rot="18575276">
                        <a:off x="1068509" y="4163806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1" name="Straight Connector 290"/>
                      <p:cNvCxnSpPr/>
                      <p:nvPr/>
                    </p:nvCxnSpPr>
                    <p:spPr>
                      <a:xfrm rot="18575276" flipV="1">
                        <a:off x="1138091" y="4114215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2" name="Straight Connector 291"/>
                      <p:cNvCxnSpPr/>
                      <p:nvPr/>
                    </p:nvCxnSpPr>
                    <p:spPr>
                      <a:xfrm rot="18575276" flipV="1">
                        <a:off x="1194465" y="4087680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3" name="Straight Connector 292"/>
                      <p:cNvCxnSpPr/>
                      <p:nvPr/>
                    </p:nvCxnSpPr>
                    <p:spPr>
                      <a:xfrm rot="18575276" flipV="1">
                        <a:off x="1215195" y="4131720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4" name="Straight Connector 293"/>
                      <p:cNvCxnSpPr/>
                      <p:nvPr/>
                    </p:nvCxnSpPr>
                    <p:spPr>
                      <a:xfrm rot="18575276" flipV="1">
                        <a:off x="1328848" y="4078224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5" name="Straight Connector 294"/>
                      <p:cNvCxnSpPr/>
                      <p:nvPr/>
                    </p:nvCxnSpPr>
                    <p:spPr>
                      <a:xfrm rot="18575276" flipV="1">
                        <a:off x="1349577" y="4122264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6" name="Straight Connector 295"/>
                      <p:cNvCxnSpPr/>
                      <p:nvPr/>
                    </p:nvCxnSpPr>
                    <p:spPr>
                      <a:xfrm rot="18575276" flipV="1">
                        <a:off x="1463231" y="4068768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7" name="Straight Connector 296"/>
                      <p:cNvCxnSpPr/>
                      <p:nvPr/>
                    </p:nvCxnSpPr>
                    <p:spPr>
                      <a:xfrm rot="18575276" flipV="1">
                        <a:off x="1519605" y="4188537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8" name="Straight Connector 297"/>
                      <p:cNvCxnSpPr/>
                      <p:nvPr/>
                    </p:nvCxnSpPr>
                    <p:spPr>
                      <a:xfrm rot="18575276">
                        <a:off x="1635649" y="4090178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99" name="Group 298"/>
                  <p:cNvGrpSpPr/>
                  <p:nvPr/>
                </p:nvGrpSpPr>
                <p:grpSpPr>
                  <a:xfrm rot="20558223">
                    <a:off x="5696004" y="2040134"/>
                    <a:ext cx="437629" cy="279410"/>
                    <a:chOff x="2933700" y="4038600"/>
                    <a:chExt cx="723900" cy="439550"/>
                  </a:xfrm>
                </p:grpSpPr>
                <p:sp>
                  <p:nvSpPr>
                    <p:cNvPr id="300" name="Rectangle 299"/>
                    <p:cNvSpPr/>
                    <p:nvPr/>
                  </p:nvSpPr>
                  <p:spPr>
                    <a:xfrm>
                      <a:off x="2933700" y="4038600"/>
                      <a:ext cx="723900" cy="43955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01" name="Group 300"/>
                    <p:cNvGrpSpPr/>
                    <p:nvPr/>
                  </p:nvGrpSpPr>
                  <p:grpSpPr>
                    <a:xfrm>
                      <a:off x="2971800" y="4159966"/>
                      <a:ext cx="664676" cy="241766"/>
                      <a:chOff x="1066203" y="4054877"/>
                      <a:chExt cx="664676" cy="241766"/>
                    </a:xfrm>
                  </p:grpSpPr>
                  <p:cxnSp>
                    <p:nvCxnSpPr>
                      <p:cNvPr id="302" name="Straight Connector 301"/>
                      <p:cNvCxnSpPr/>
                      <p:nvPr/>
                    </p:nvCxnSpPr>
                    <p:spPr>
                      <a:xfrm rot="18575276">
                        <a:off x="1068509" y="4163806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3" name="Straight Connector 302"/>
                      <p:cNvCxnSpPr/>
                      <p:nvPr/>
                    </p:nvCxnSpPr>
                    <p:spPr>
                      <a:xfrm rot="18575276" flipV="1">
                        <a:off x="1138091" y="4114215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4" name="Straight Connector 303"/>
                      <p:cNvCxnSpPr/>
                      <p:nvPr/>
                    </p:nvCxnSpPr>
                    <p:spPr>
                      <a:xfrm rot="18575276" flipV="1">
                        <a:off x="1194465" y="4087680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5" name="Straight Connector 304"/>
                      <p:cNvCxnSpPr/>
                      <p:nvPr/>
                    </p:nvCxnSpPr>
                    <p:spPr>
                      <a:xfrm rot="18575276" flipV="1">
                        <a:off x="1215195" y="4131720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6" name="Straight Connector 305"/>
                      <p:cNvCxnSpPr/>
                      <p:nvPr/>
                    </p:nvCxnSpPr>
                    <p:spPr>
                      <a:xfrm rot="18575276" flipV="1">
                        <a:off x="1328848" y="4078224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7" name="Straight Connector 306"/>
                      <p:cNvCxnSpPr/>
                      <p:nvPr/>
                    </p:nvCxnSpPr>
                    <p:spPr>
                      <a:xfrm rot="18575276" flipV="1">
                        <a:off x="1349577" y="4122264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8" name="Straight Connector 307"/>
                      <p:cNvCxnSpPr/>
                      <p:nvPr/>
                    </p:nvCxnSpPr>
                    <p:spPr>
                      <a:xfrm rot="18575276" flipV="1">
                        <a:off x="1463231" y="4068768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9" name="Straight Connector 308"/>
                      <p:cNvCxnSpPr/>
                      <p:nvPr/>
                    </p:nvCxnSpPr>
                    <p:spPr>
                      <a:xfrm rot="18575276" flipV="1">
                        <a:off x="1519605" y="4188537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0" name="Straight Connector 309"/>
                      <p:cNvCxnSpPr/>
                      <p:nvPr/>
                    </p:nvCxnSpPr>
                    <p:spPr>
                      <a:xfrm rot="18575276">
                        <a:off x="1635649" y="4090178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311" name="Group 310"/>
                  <p:cNvGrpSpPr/>
                  <p:nvPr/>
                </p:nvGrpSpPr>
                <p:grpSpPr>
                  <a:xfrm rot="20081023">
                    <a:off x="6813521" y="2633456"/>
                    <a:ext cx="437629" cy="279410"/>
                    <a:chOff x="2933700" y="4038600"/>
                    <a:chExt cx="723900" cy="439550"/>
                  </a:xfrm>
                </p:grpSpPr>
                <p:sp>
                  <p:nvSpPr>
                    <p:cNvPr id="312" name="Rectangle 311"/>
                    <p:cNvSpPr/>
                    <p:nvPr/>
                  </p:nvSpPr>
                  <p:spPr>
                    <a:xfrm>
                      <a:off x="2933700" y="4038600"/>
                      <a:ext cx="723900" cy="43955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13" name="Group 312"/>
                    <p:cNvGrpSpPr/>
                    <p:nvPr/>
                  </p:nvGrpSpPr>
                  <p:grpSpPr>
                    <a:xfrm>
                      <a:off x="2971800" y="4159966"/>
                      <a:ext cx="664676" cy="241766"/>
                      <a:chOff x="1066203" y="4054877"/>
                      <a:chExt cx="664676" cy="241766"/>
                    </a:xfrm>
                  </p:grpSpPr>
                  <p:cxnSp>
                    <p:nvCxnSpPr>
                      <p:cNvPr id="314" name="Straight Connector 313"/>
                      <p:cNvCxnSpPr/>
                      <p:nvPr/>
                    </p:nvCxnSpPr>
                    <p:spPr>
                      <a:xfrm rot="18575276">
                        <a:off x="1068509" y="4163806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5" name="Straight Connector 314"/>
                      <p:cNvCxnSpPr/>
                      <p:nvPr/>
                    </p:nvCxnSpPr>
                    <p:spPr>
                      <a:xfrm rot="18575276" flipV="1">
                        <a:off x="1138091" y="4114215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6" name="Straight Connector 315"/>
                      <p:cNvCxnSpPr/>
                      <p:nvPr/>
                    </p:nvCxnSpPr>
                    <p:spPr>
                      <a:xfrm rot="18575276" flipV="1">
                        <a:off x="1194465" y="4087680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7" name="Straight Connector 316"/>
                      <p:cNvCxnSpPr/>
                      <p:nvPr/>
                    </p:nvCxnSpPr>
                    <p:spPr>
                      <a:xfrm rot="18575276" flipV="1">
                        <a:off x="1215195" y="4131720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8" name="Straight Connector 317"/>
                      <p:cNvCxnSpPr/>
                      <p:nvPr/>
                    </p:nvCxnSpPr>
                    <p:spPr>
                      <a:xfrm rot="18575276" flipV="1">
                        <a:off x="1328848" y="4078224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9" name="Straight Connector 318"/>
                      <p:cNvCxnSpPr/>
                      <p:nvPr/>
                    </p:nvCxnSpPr>
                    <p:spPr>
                      <a:xfrm rot="18575276" flipV="1">
                        <a:off x="1349577" y="4122264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0" name="Straight Connector 319"/>
                      <p:cNvCxnSpPr/>
                      <p:nvPr/>
                    </p:nvCxnSpPr>
                    <p:spPr>
                      <a:xfrm rot="18575276" flipV="1">
                        <a:off x="1463231" y="4068768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1" name="Straight Connector 320"/>
                      <p:cNvCxnSpPr/>
                      <p:nvPr/>
                    </p:nvCxnSpPr>
                    <p:spPr>
                      <a:xfrm rot="18575276" flipV="1">
                        <a:off x="1519605" y="4188537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2" name="Straight Connector 321"/>
                      <p:cNvCxnSpPr/>
                      <p:nvPr/>
                    </p:nvCxnSpPr>
                    <p:spPr>
                      <a:xfrm rot="18575276">
                        <a:off x="1635649" y="4090178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323" name="Group 322"/>
                  <p:cNvGrpSpPr/>
                  <p:nvPr/>
                </p:nvGrpSpPr>
                <p:grpSpPr>
                  <a:xfrm rot="2105834">
                    <a:off x="5755633" y="2606379"/>
                    <a:ext cx="437629" cy="279410"/>
                    <a:chOff x="2933700" y="4038600"/>
                    <a:chExt cx="723900" cy="439550"/>
                  </a:xfrm>
                </p:grpSpPr>
                <p:sp>
                  <p:nvSpPr>
                    <p:cNvPr id="324" name="Rectangle 323"/>
                    <p:cNvSpPr/>
                    <p:nvPr/>
                  </p:nvSpPr>
                  <p:spPr>
                    <a:xfrm>
                      <a:off x="2933700" y="4038600"/>
                      <a:ext cx="723900" cy="43955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25" name="Group 324"/>
                    <p:cNvGrpSpPr/>
                    <p:nvPr/>
                  </p:nvGrpSpPr>
                  <p:grpSpPr>
                    <a:xfrm>
                      <a:off x="2971800" y="4159966"/>
                      <a:ext cx="664676" cy="241766"/>
                      <a:chOff x="1066203" y="4054877"/>
                      <a:chExt cx="664676" cy="241766"/>
                    </a:xfrm>
                  </p:grpSpPr>
                  <p:cxnSp>
                    <p:nvCxnSpPr>
                      <p:cNvPr id="326" name="Straight Connector 325"/>
                      <p:cNvCxnSpPr/>
                      <p:nvPr/>
                    </p:nvCxnSpPr>
                    <p:spPr>
                      <a:xfrm rot="18575276">
                        <a:off x="1068509" y="4163806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7" name="Straight Connector 326"/>
                      <p:cNvCxnSpPr/>
                      <p:nvPr/>
                    </p:nvCxnSpPr>
                    <p:spPr>
                      <a:xfrm rot="18575276" flipV="1">
                        <a:off x="1138091" y="4114215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8" name="Straight Connector 327"/>
                      <p:cNvCxnSpPr/>
                      <p:nvPr/>
                    </p:nvCxnSpPr>
                    <p:spPr>
                      <a:xfrm rot="18575276" flipV="1">
                        <a:off x="1194465" y="4087680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9" name="Straight Connector 328"/>
                      <p:cNvCxnSpPr/>
                      <p:nvPr/>
                    </p:nvCxnSpPr>
                    <p:spPr>
                      <a:xfrm rot="18575276" flipV="1">
                        <a:off x="1215195" y="4131720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0" name="Straight Connector 329"/>
                      <p:cNvCxnSpPr/>
                      <p:nvPr/>
                    </p:nvCxnSpPr>
                    <p:spPr>
                      <a:xfrm rot="18575276" flipV="1">
                        <a:off x="1328848" y="4078224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1" name="Straight Connector 330"/>
                      <p:cNvCxnSpPr/>
                      <p:nvPr/>
                    </p:nvCxnSpPr>
                    <p:spPr>
                      <a:xfrm rot="18575276" flipV="1">
                        <a:off x="1349577" y="4122264"/>
                        <a:ext cx="232310" cy="9753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2" name="Straight Connector 331"/>
                      <p:cNvCxnSpPr/>
                      <p:nvPr/>
                    </p:nvCxnSpPr>
                    <p:spPr>
                      <a:xfrm rot="18575276" flipV="1">
                        <a:off x="1463231" y="4068768"/>
                        <a:ext cx="139386" cy="19507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3" name="Straight Connector 332"/>
                      <p:cNvCxnSpPr/>
                      <p:nvPr/>
                    </p:nvCxnSpPr>
                    <p:spPr>
                      <a:xfrm rot="18575276" flipV="1">
                        <a:off x="1519605" y="4188537"/>
                        <a:ext cx="139386" cy="4876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4" name="Straight Connector 333"/>
                      <p:cNvCxnSpPr/>
                      <p:nvPr/>
                    </p:nvCxnSpPr>
                    <p:spPr>
                      <a:xfrm rot="18575276">
                        <a:off x="1635649" y="4090178"/>
                        <a:ext cx="92924" cy="9753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354" name="Up Arrow 353"/>
                  <p:cNvSpPr/>
                  <p:nvPr/>
                </p:nvSpPr>
                <p:spPr>
                  <a:xfrm rot="10800000">
                    <a:off x="1357884" y="2667000"/>
                    <a:ext cx="394716" cy="564524"/>
                  </a:xfrm>
                  <a:prstGeom prst="upArrow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1246817" y="1729675"/>
                    <a:ext cx="6421766" cy="2055541"/>
                    <a:chOff x="1246817" y="1729675"/>
                    <a:chExt cx="6421766" cy="2055541"/>
                  </a:xfrm>
                </p:grpSpPr>
                <p:sp>
                  <p:nvSpPr>
                    <p:cNvPr id="355" name="Freeform 354"/>
                    <p:cNvSpPr/>
                    <p:nvPr/>
                  </p:nvSpPr>
                  <p:spPr>
                    <a:xfrm rot="21058079">
                      <a:off x="2217496" y="1777384"/>
                      <a:ext cx="345687" cy="379141"/>
                    </a:xfrm>
                    <a:custGeom>
                      <a:avLst/>
                      <a:gdLst>
                        <a:gd name="connsiteX0" fmla="*/ 0 w 345687"/>
                        <a:gd name="connsiteY0" fmla="*/ 379141 h 379141"/>
                        <a:gd name="connsiteX1" fmla="*/ 133814 w 345687"/>
                        <a:gd name="connsiteY1" fmla="*/ 111512 h 379141"/>
                        <a:gd name="connsiteX2" fmla="*/ 345687 w 345687"/>
                        <a:gd name="connsiteY2" fmla="*/ 0 h 379141"/>
                        <a:gd name="connsiteX3" fmla="*/ 345687 w 345687"/>
                        <a:gd name="connsiteY3" fmla="*/ 0 h 3791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45687" h="379141">
                          <a:moveTo>
                            <a:pt x="0" y="379141"/>
                          </a:moveTo>
                          <a:cubicBezTo>
                            <a:pt x="38100" y="276921"/>
                            <a:pt x="76200" y="174702"/>
                            <a:pt x="133814" y="111512"/>
                          </a:cubicBezTo>
                          <a:cubicBezTo>
                            <a:pt x="191428" y="48322"/>
                            <a:pt x="345687" y="0"/>
                            <a:pt x="345687" y="0"/>
                          </a:cubicBezTo>
                          <a:lnTo>
                            <a:pt x="345687" y="0"/>
                          </a:lnTo>
                        </a:path>
                      </a:pathLst>
                    </a:cu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6" name="Freeform 355"/>
                    <p:cNvSpPr/>
                    <p:nvPr/>
                  </p:nvSpPr>
                  <p:spPr>
                    <a:xfrm rot="21058079">
                      <a:off x="2161217" y="3406075"/>
                      <a:ext cx="345687" cy="379141"/>
                    </a:xfrm>
                    <a:custGeom>
                      <a:avLst/>
                      <a:gdLst>
                        <a:gd name="connsiteX0" fmla="*/ 0 w 345687"/>
                        <a:gd name="connsiteY0" fmla="*/ 379141 h 379141"/>
                        <a:gd name="connsiteX1" fmla="*/ 133814 w 345687"/>
                        <a:gd name="connsiteY1" fmla="*/ 111512 h 379141"/>
                        <a:gd name="connsiteX2" fmla="*/ 345687 w 345687"/>
                        <a:gd name="connsiteY2" fmla="*/ 0 h 379141"/>
                        <a:gd name="connsiteX3" fmla="*/ 345687 w 345687"/>
                        <a:gd name="connsiteY3" fmla="*/ 0 h 3791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45687" h="379141">
                          <a:moveTo>
                            <a:pt x="0" y="379141"/>
                          </a:moveTo>
                          <a:cubicBezTo>
                            <a:pt x="38100" y="276921"/>
                            <a:pt x="76200" y="174702"/>
                            <a:pt x="133814" y="111512"/>
                          </a:cubicBezTo>
                          <a:cubicBezTo>
                            <a:pt x="191428" y="48322"/>
                            <a:pt x="345687" y="0"/>
                            <a:pt x="345687" y="0"/>
                          </a:cubicBezTo>
                          <a:lnTo>
                            <a:pt x="345687" y="0"/>
                          </a:lnTo>
                        </a:path>
                      </a:pathLst>
                    </a:cu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7" name="Freeform 356"/>
                    <p:cNvSpPr/>
                    <p:nvPr/>
                  </p:nvSpPr>
                  <p:spPr>
                    <a:xfrm rot="21058079">
                      <a:off x="1246817" y="2567875"/>
                      <a:ext cx="345687" cy="379141"/>
                    </a:xfrm>
                    <a:custGeom>
                      <a:avLst/>
                      <a:gdLst>
                        <a:gd name="connsiteX0" fmla="*/ 0 w 345687"/>
                        <a:gd name="connsiteY0" fmla="*/ 379141 h 379141"/>
                        <a:gd name="connsiteX1" fmla="*/ 133814 w 345687"/>
                        <a:gd name="connsiteY1" fmla="*/ 111512 h 379141"/>
                        <a:gd name="connsiteX2" fmla="*/ 345687 w 345687"/>
                        <a:gd name="connsiteY2" fmla="*/ 0 h 379141"/>
                        <a:gd name="connsiteX3" fmla="*/ 345687 w 345687"/>
                        <a:gd name="connsiteY3" fmla="*/ 0 h 3791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45687" h="379141">
                          <a:moveTo>
                            <a:pt x="0" y="379141"/>
                          </a:moveTo>
                          <a:cubicBezTo>
                            <a:pt x="38100" y="276921"/>
                            <a:pt x="76200" y="174702"/>
                            <a:pt x="133814" y="111512"/>
                          </a:cubicBezTo>
                          <a:cubicBezTo>
                            <a:pt x="191428" y="48322"/>
                            <a:pt x="345687" y="0"/>
                            <a:pt x="345687" y="0"/>
                          </a:cubicBezTo>
                          <a:lnTo>
                            <a:pt x="345687" y="0"/>
                          </a:lnTo>
                        </a:path>
                      </a:pathLst>
                    </a:cu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8" name="Freeform 357"/>
                    <p:cNvSpPr/>
                    <p:nvPr/>
                  </p:nvSpPr>
                  <p:spPr>
                    <a:xfrm rot="21058079">
                      <a:off x="3151817" y="2539384"/>
                      <a:ext cx="345687" cy="379141"/>
                    </a:xfrm>
                    <a:custGeom>
                      <a:avLst/>
                      <a:gdLst>
                        <a:gd name="connsiteX0" fmla="*/ 0 w 345687"/>
                        <a:gd name="connsiteY0" fmla="*/ 379141 h 379141"/>
                        <a:gd name="connsiteX1" fmla="*/ 133814 w 345687"/>
                        <a:gd name="connsiteY1" fmla="*/ 111512 h 379141"/>
                        <a:gd name="connsiteX2" fmla="*/ 345687 w 345687"/>
                        <a:gd name="connsiteY2" fmla="*/ 0 h 379141"/>
                        <a:gd name="connsiteX3" fmla="*/ 345687 w 345687"/>
                        <a:gd name="connsiteY3" fmla="*/ 0 h 3791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45687" h="379141">
                          <a:moveTo>
                            <a:pt x="0" y="379141"/>
                          </a:moveTo>
                          <a:cubicBezTo>
                            <a:pt x="38100" y="276921"/>
                            <a:pt x="76200" y="174702"/>
                            <a:pt x="133814" y="111512"/>
                          </a:cubicBezTo>
                          <a:cubicBezTo>
                            <a:pt x="191428" y="48322"/>
                            <a:pt x="345687" y="0"/>
                            <a:pt x="345687" y="0"/>
                          </a:cubicBezTo>
                          <a:lnTo>
                            <a:pt x="345687" y="0"/>
                          </a:lnTo>
                        </a:path>
                      </a:pathLst>
                    </a:cu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9" name="Freeform 358"/>
                    <p:cNvSpPr/>
                    <p:nvPr/>
                  </p:nvSpPr>
                  <p:spPr>
                    <a:xfrm rot="21058079">
                      <a:off x="3990017" y="3406075"/>
                      <a:ext cx="345687" cy="379141"/>
                    </a:xfrm>
                    <a:custGeom>
                      <a:avLst/>
                      <a:gdLst>
                        <a:gd name="connsiteX0" fmla="*/ 0 w 345687"/>
                        <a:gd name="connsiteY0" fmla="*/ 379141 h 379141"/>
                        <a:gd name="connsiteX1" fmla="*/ 133814 w 345687"/>
                        <a:gd name="connsiteY1" fmla="*/ 111512 h 379141"/>
                        <a:gd name="connsiteX2" fmla="*/ 345687 w 345687"/>
                        <a:gd name="connsiteY2" fmla="*/ 0 h 379141"/>
                        <a:gd name="connsiteX3" fmla="*/ 345687 w 345687"/>
                        <a:gd name="connsiteY3" fmla="*/ 0 h 3791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45687" h="379141">
                          <a:moveTo>
                            <a:pt x="0" y="379141"/>
                          </a:moveTo>
                          <a:cubicBezTo>
                            <a:pt x="38100" y="276921"/>
                            <a:pt x="76200" y="174702"/>
                            <a:pt x="133814" y="111512"/>
                          </a:cubicBezTo>
                          <a:cubicBezTo>
                            <a:pt x="191428" y="48322"/>
                            <a:pt x="345687" y="0"/>
                            <a:pt x="345687" y="0"/>
                          </a:cubicBezTo>
                          <a:lnTo>
                            <a:pt x="345687" y="0"/>
                          </a:lnTo>
                        </a:path>
                      </a:pathLst>
                    </a:cu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0" name="Freeform 359"/>
                    <p:cNvSpPr/>
                    <p:nvPr/>
                  </p:nvSpPr>
                  <p:spPr>
                    <a:xfrm rot="21058079">
                      <a:off x="4066217" y="1729675"/>
                      <a:ext cx="345687" cy="379141"/>
                    </a:xfrm>
                    <a:custGeom>
                      <a:avLst/>
                      <a:gdLst>
                        <a:gd name="connsiteX0" fmla="*/ 0 w 345687"/>
                        <a:gd name="connsiteY0" fmla="*/ 379141 h 379141"/>
                        <a:gd name="connsiteX1" fmla="*/ 133814 w 345687"/>
                        <a:gd name="connsiteY1" fmla="*/ 111512 h 379141"/>
                        <a:gd name="connsiteX2" fmla="*/ 345687 w 345687"/>
                        <a:gd name="connsiteY2" fmla="*/ 0 h 379141"/>
                        <a:gd name="connsiteX3" fmla="*/ 345687 w 345687"/>
                        <a:gd name="connsiteY3" fmla="*/ 0 h 3791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45687" h="379141">
                          <a:moveTo>
                            <a:pt x="0" y="379141"/>
                          </a:moveTo>
                          <a:cubicBezTo>
                            <a:pt x="38100" y="276921"/>
                            <a:pt x="76200" y="174702"/>
                            <a:pt x="133814" y="111512"/>
                          </a:cubicBezTo>
                          <a:cubicBezTo>
                            <a:pt x="191428" y="48322"/>
                            <a:pt x="345687" y="0"/>
                            <a:pt x="345687" y="0"/>
                          </a:cubicBezTo>
                          <a:lnTo>
                            <a:pt x="345687" y="0"/>
                          </a:lnTo>
                        </a:path>
                      </a:pathLst>
                    </a:cu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1" name="Freeform 360"/>
                    <p:cNvSpPr/>
                    <p:nvPr/>
                  </p:nvSpPr>
                  <p:spPr>
                    <a:xfrm rot="21058079">
                      <a:off x="5056817" y="2491675"/>
                      <a:ext cx="345687" cy="379141"/>
                    </a:xfrm>
                    <a:custGeom>
                      <a:avLst/>
                      <a:gdLst>
                        <a:gd name="connsiteX0" fmla="*/ 0 w 345687"/>
                        <a:gd name="connsiteY0" fmla="*/ 379141 h 379141"/>
                        <a:gd name="connsiteX1" fmla="*/ 133814 w 345687"/>
                        <a:gd name="connsiteY1" fmla="*/ 111512 h 379141"/>
                        <a:gd name="connsiteX2" fmla="*/ 345687 w 345687"/>
                        <a:gd name="connsiteY2" fmla="*/ 0 h 379141"/>
                        <a:gd name="connsiteX3" fmla="*/ 345687 w 345687"/>
                        <a:gd name="connsiteY3" fmla="*/ 0 h 3791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45687" h="379141">
                          <a:moveTo>
                            <a:pt x="0" y="379141"/>
                          </a:moveTo>
                          <a:cubicBezTo>
                            <a:pt x="38100" y="276921"/>
                            <a:pt x="76200" y="174702"/>
                            <a:pt x="133814" y="111512"/>
                          </a:cubicBezTo>
                          <a:cubicBezTo>
                            <a:pt x="191428" y="48322"/>
                            <a:pt x="345687" y="0"/>
                            <a:pt x="345687" y="0"/>
                          </a:cubicBezTo>
                          <a:lnTo>
                            <a:pt x="345687" y="0"/>
                          </a:lnTo>
                        </a:path>
                      </a:pathLst>
                    </a:cu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2" name="Freeform 361"/>
                    <p:cNvSpPr/>
                    <p:nvPr/>
                  </p:nvSpPr>
                  <p:spPr>
                    <a:xfrm rot="21058079">
                      <a:off x="6199817" y="3101275"/>
                      <a:ext cx="345687" cy="379141"/>
                    </a:xfrm>
                    <a:custGeom>
                      <a:avLst/>
                      <a:gdLst>
                        <a:gd name="connsiteX0" fmla="*/ 0 w 345687"/>
                        <a:gd name="connsiteY0" fmla="*/ 379141 h 379141"/>
                        <a:gd name="connsiteX1" fmla="*/ 133814 w 345687"/>
                        <a:gd name="connsiteY1" fmla="*/ 111512 h 379141"/>
                        <a:gd name="connsiteX2" fmla="*/ 345687 w 345687"/>
                        <a:gd name="connsiteY2" fmla="*/ 0 h 379141"/>
                        <a:gd name="connsiteX3" fmla="*/ 345687 w 345687"/>
                        <a:gd name="connsiteY3" fmla="*/ 0 h 3791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45687" h="379141">
                          <a:moveTo>
                            <a:pt x="0" y="379141"/>
                          </a:moveTo>
                          <a:cubicBezTo>
                            <a:pt x="38100" y="276921"/>
                            <a:pt x="76200" y="174702"/>
                            <a:pt x="133814" y="111512"/>
                          </a:cubicBezTo>
                          <a:cubicBezTo>
                            <a:pt x="191428" y="48322"/>
                            <a:pt x="345687" y="0"/>
                            <a:pt x="345687" y="0"/>
                          </a:cubicBezTo>
                          <a:lnTo>
                            <a:pt x="345687" y="0"/>
                          </a:lnTo>
                        </a:path>
                      </a:pathLst>
                    </a:cu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3" name="Freeform 362"/>
                    <p:cNvSpPr/>
                    <p:nvPr/>
                  </p:nvSpPr>
                  <p:spPr>
                    <a:xfrm rot="21058079">
                      <a:off x="7322896" y="2491675"/>
                      <a:ext cx="345687" cy="379141"/>
                    </a:xfrm>
                    <a:custGeom>
                      <a:avLst/>
                      <a:gdLst>
                        <a:gd name="connsiteX0" fmla="*/ 0 w 345687"/>
                        <a:gd name="connsiteY0" fmla="*/ 379141 h 379141"/>
                        <a:gd name="connsiteX1" fmla="*/ 133814 w 345687"/>
                        <a:gd name="connsiteY1" fmla="*/ 111512 h 379141"/>
                        <a:gd name="connsiteX2" fmla="*/ 345687 w 345687"/>
                        <a:gd name="connsiteY2" fmla="*/ 0 h 379141"/>
                        <a:gd name="connsiteX3" fmla="*/ 345687 w 345687"/>
                        <a:gd name="connsiteY3" fmla="*/ 0 h 3791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45687" h="379141">
                          <a:moveTo>
                            <a:pt x="0" y="379141"/>
                          </a:moveTo>
                          <a:cubicBezTo>
                            <a:pt x="38100" y="276921"/>
                            <a:pt x="76200" y="174702"/>
                            <a:pt x="133814" y="111512"/>
                          </a:cubicBezTo>
                          <a:cubicBezTo>
                            <a:pt x="191428" y="48322"/>
                            <a:pt x="345687" y="0"/>
                            <a:pt x="345687" y="0"/>
                          </a:cubicBezTo>
                          <a:lnTo>
                            <a:pt x="345687" y="0"/>
                          </a:lnTo>
                        </a:path>
                      </a:pathLst>
                    </a:cu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4" name="Freeform 363"/>
                    <p:cNvSpPr/>
                    <p:nvPr/>
                  </p:nvSpPr>
                  <p:spPr>
                    <a:xfrm rot="21058079">
                      <a:off x="6179896" y="1958275"/>
                      <a:ext cx="345687" cy="379141"/>
                    </a:xfrm>
                    <a:custGeom>
                      <a:avLst/>
                      <a:gdLst>
                        <a:gd name="connsiteX0" fmla="*/ 0 w 345687"/>
                        <a:gd name="connsiteY0" fmla="*/ 379141 h 379141"/>
                        <a:gd name="connsiteX1" fmla="*/ 133814 w 345687"/>
                        <a:gd name="connsiteY1" fmla="*/ 111512 h 379141"/>
                        <a:gd name="connsiteX2" fmla="*/ 345687 w 345687"/>
                        <a:gd name="connsiteY2" fmla="*/ 0 h 379141"/>
                        <a:gd name="connsiteX3" fmla="*/ 345687 w 345687"/>
                        <a:gd name="connsiteY3" fmla="*/ 0 h 3791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45687" h="379141">
                          <a:moveTo>
                            <a:pt x="0" y="379141"/>
                          </a:moveTo>
                          <a:cubicBezTo>
                            <a:pt x="38100" y="276921"/>
                            <a:pt x="76200" y="174702"/>
                            <a:pt x="133814" y="111512"/>
                          </a:cubicBezTo>
                          <a:cubicBezTo>
                            <a:pt x="191428" y="48322"/>
                            <a:pt x="345687" y="0"/>
                            <a:pt x="345687" y="0"/>
                          </a:cubicBezTo>
                          <a:lnTo>
                            <a:pt x="345687" y="0"/>
                          </a:lnTo>
                        </a:path>
                      </a:pathLst>
                    </a:cu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835" name="Group 834"/>
              <p:cNvGrpSpPr/>
              <p:nvPr/>
            </p:nvGrpSpPr>
            <p:grpSpPr>
              <a:xfrm>
                <a:off x="2348484" y="1743157"/>
                <a:ext cx="5347716" cy="2021767"/>
                <a:chOff x="2348484" y="1743157"/>
                <a:chExt cx="5347716" cy="2021767"/>
              </a:xfrm>
            </p:grpSpPr>
            <p:sp>
              <p:nvSpPr>
                <p:cNvPr id="836" name="Up Arrow 835"/>
                <p:cNvSpPr/>
                <p:nvPr/>
              </p:nvSpPr>
              <p:spPr>
                <a:xfrm>
                  <a:off x="2424684" y="1752600"/>
                  <a:ext cx="166116" cy="309914"/>
                </a:xfrm>
                <a:prstGeom prst="upArrow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7" name="Up Arrow 836"/>
                <p:cNvSpPr/>
                <p:nvPr/>
              </p:nvSpPr>
              <p:spPr>
                <a:xfrm>
                  <a:off x="2348484" y="3429000"/>
                  <a:ext cx="186037" cy="335924"/>
                </a:xfrm>
                <a:prstGeom prst="upArrow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8" name="Up Arrow 837"/>
                <p:cNvSpPr/>
                <p:nvPr/>
              </p:nvSpPr>
              <p:spPr>
                <a:xfrm>
                  <a:off x="4253484" y="3397876"/>
                  <a:ext cx="160172" cy="335924"/>
                </a:xfrm>
                <a:prstGeom prst="upArrow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9" name="Up Arrow 838"/>
                <p:cNvSpPr/>
                <p:nvPr/>
              </p:nvSpPr>
              <p:spPr>
                <a:xfrm>
                  <a:off x="5244084" y="2514599"/>
                  <a:ext cx="166116" cy="328021"/>
                </a:xfrm>
                <a:prstGeom prst="upArrow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0" name="Up Arrow 839"/>
                <p:cNvSpPr/>
                <p:nvPr/>
              </p:nvSpPr>
              <p:spPr>
                <a:xfrm>
                  <a:off x="6463284" y="3124200"/>
                  <a:ext cx="166116" cy="335924"/>
                </a:xfrm>
                <a:prstGeom prst="upArrow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1" name="Up Arrow 840"/>
                <p:cNvSpPr/>
                <p:nvPr/>
              </p:nvSpPr>
              <p:spPr>
                <a:xfrm>
                  <a:off x="7530084" y="2514600"/>
                  <a:ext cx="166116" cy="352140"/>
                </a:xfrm>
                <a:prstGeom prst="upArrow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2" name="Up Arrow 841"/>
                <p:cNvSpPr/>
                <p:nvPr/>
              </p:nvSpPr>
              <p:spPr>
                <a:xfrm>
                  <a:off x="6387084" y="1981200"/>
                  <a:ext cx="143798" cy="322730"/>
                </a:xfrm>
                <a:prstGeom prst="upArrow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3" name="Up Arrow 842"/>
                <p:cNvSpPr/>
                <p:nvPr/>
              </p:nvSpPr>
              <p:spPr>
                <a:xfrm rot="19901904">
                  <a:off x="4327791" y="1743157"/>
                  <a:ext cx="136883" cy="290106"/>
                </a:xfrm>
                <a:prstGeom prst="upArrow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1" name="Group 20"/>
          <p:cNvGrpSpPr/>
          <p:nvPr/>
        </p:nvGrpSpPr>
        <p:grpSpPr>
          <a:xfrm>
            <a:off x="1143000" y="4075052"/>
            <a:ext cx="6799500" cy="2478148"/>
            <a:chOff x="1143000" y="4075052"/>
            <a:chExt cx="6799500" cy="2478148"/>
          </a:xfrm>
        </p:grpSpPr>
        <p:grpSp>
          <p:nvGrpSpPr>
            <p:cNvPr id="595" name="Group 594"/>
            <p:cNvGrpSpPr/>
            <p:nvPr/>
          </p:nvGrpSpPr>
          <p:grpSpPr>
            <a:xfrm>
              <a:off x="1143000" y="4075052"/>
              <a:ext cx="6799500" cy="2198132"/>
              <a:chOff x="1213556" y="1307068"/>
              <a:chExt cx="6799500" cy="21981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4" name="TextBox 823"/>
                  <p:cNvSpPr txBox="1"/>
                  <p:nvPr/>
                </p:nvSpPr>
                <p:spPr>
                  <a:xfrm>
                    <a:off x="1213556" y="2297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6" name="TextBox 3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3556" y="2297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5" name="TextBox 824"/>
                  <p:cNvSpPr txBox="1"/>
                  <p:nvPr/>
                </p:nvSpPr>
                <p:spPr>
                  <a:xfrm>
                    <a:off x="4958576" y="22214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7" name="TextBox 3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8576" y="22214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6" name="TextBox 825"/>
                  <p:cNvSpPr txBox="1"/>
                  <p:nvPr/>
                </p:nvSpPr>
                <p:spPr>
                  <a:xfrm>
                    <a:off x="2057400" y="1447800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𝒃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8" name="TextBox 3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7400" y="1447800"/>
                    <a:ext cx="377026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95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7" name="TextBox 826"/>
                  <p:cNvSpPr txBox="1"/>
                  <p:nvPr/>
                </p:nvSpPr>
                <p:spPr>
                  <a:xfrm>
                    <a:off x="1981200" y="3124200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9" name="TextBox 3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1200" y="3124200"/>
                    <a:ext cx="380232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333" r="-20968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8" name="TextBox 827"/>
                  <p:cNvSpPr txBox="1"/>
                  <p:nvPr/>
                </p:nvSpPr>
                <p:spPr>
                  <a:xfrm>
                    <a:off x="2972568" y="22860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0" name="TextBox 3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2568" y="22860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9" name="TextBox 828"/>
                  <p:cNvSpPr txBox="1"/>
                  <p:nvPr/>
                </p:nvSpPr>
                <p:spPr>
                  <a:xfrm>
                    <a:off x="3972786" y="13070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1" name="TextBox 3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2786" y="13070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0" name="TextBox 829"/>
                  <p:cNvSpPr txBox="1"/>
                  <p:nvPr/>
                </p:nvSpPr>
                <p:spPr>
                  <a:xfrm>
                    <a:off x="4425177" y="3135868"/>
                    <a:ext cx="3561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𝒛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2" name="TextBox 3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25177" y="3135868"/>
                    <a:ext cx="356187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1" name="TextBox 830"/>
                  <p:cNvSpPr txBox="1"/>
                  <p:nvPr/>
                </p:nvSpPr>
                <p:spPr>
                  <a:xfrm>
                    <a:off x="6553200" y="1676400"/>
                    <a:ext cx="3545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𝒄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3" name="TextBox 3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53200" y="1676400"/>
                    <a:ext cx="35458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2" name="TextBox 831"/>
                  <p:cNvSpPr txBox="1"/>
                  <p:nvPr/>
                </p:nvSpPr>
                <p:spPr>
                  <a:xfrm>
                    <a:off x="6629400" y="2831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𝒅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4" name="TextBox 3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9400" y="2831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3" name="TextBox 832"/>
                  <p:cNvSpPr txBox="1"/>
                  <p:nvPr/>
                </p:nvSpPr>
                <p:spPr>
                  <a:xfrm>
                    <a:off x="7620000" y="2297668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𝒈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5" name="TextBox 3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0" y="2297668"/>
                    <a:ext cx="393056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1176261" y="4305057"/>
              <a:ext cx="6457455" cy="2248143"/>
              <a:chOff x="1176261" y="4305057"/>
              <a:chExt cx="6457455" cy="2248143"/>
            </a:xfrm>
          </p:grpSpPr>
          <p:grpSp>
            <p:nvGrpSpPr>
              <p:cNvPr id="596" name="Group 595"/>
              <p:cNvGrpSpPr/>
              <p:nvPr/>
            </p:nvGrpSpPr>
            <p:grpSpPr>
              <a:xfrm>
                <a:off x="1176261" y="4305057"/>
                <a:ext cx="6449383" cy="2248143"/>
                <a:chOff x="1246817" y="1537073"/>
                <a:chExt cx="6449383" cy="2248143"/>
              </a:xfrm>
            </p:grpSpPr>
            <p:sp>
              <p:nvSpPr>
                <p:cNvPr id="597" name="Oval 596"/>
                <p:cNvSpPr/>
                <p:nvPr/>
              </p:nvSpPr>
              <p:spPr>
                <a:xfrm>
                  <a:off x="1524000" y="24384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8" name="Oval 597"/>
                <p:cNvSpPr/>
                <p:nvPr/>
              </p:nvSpPr>
              <p:spPr>
                <a:xfrm>
                  <a:off x="2362200" y="32766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Oval 598"/>
                <p:cNvSpPr/>
                <p:nvPr/>
              </p:nvSpPr>
              <p:spPr>
                <a:xfrm>
                  <a:off x="2438400" y="16002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Oval 599"/>
                <p:cNvSpPr/>
                <p:nvPr/>
              </p:nvSpPr>
              <p:spPr>
                <a:xfrm>
                  <a:off x="4267200" y="16002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Oval 600"/>
                <p:cNvSpPr/>
                <p:nvPr/>
              </p:nvSpPr>
              <p:spPr>
                <a:xfrm>
                  <a:off x="4267200" y="325058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2" name="Oval 601"/>
                <p:cNvSpPr/>
                <p:nvPr/>
              </p:nvSpPr>
              <p:spPr>
                <a:xfrm>
                  <a:off x="5257800" y="23622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3" name="Oval 602"/>
                <p:cNvSpPr/>
                <p:nvPr/>
              </p:nvSpPr>
              <p:spPr>
                <a:xfrm>
                  <a:off x="6400800" y="18288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Oval 603"/>
                <p:cNvSpPr/>
                <p:nvPr/>
              </p:nvSpPr>
              <p:spPr>
                <a:xfrm>
                  <a:off x="6477000" y="29718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Oval 604"/>
                <p:cNvSpPr/>
                <p:nvPr/>
              </p:nvSpPr>
              <p:spPr>
                <a:xfrm>
                  <a:off x="7543800" y="23622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Oval 605"/>
                <p:cNvSpPr/>
                <p:nvPr/>
              </p:nvSpPr>
              <p:spPr>
                <a:xfrm>
                  <a:off x="3352800" y="24384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07" name="Straight Connector 606"/>
                <p:cNvCxnSpPr>
                  <a:stCxn id="597" idx="5"/>
                  <a:endCxn id="598" idx="1"/>
                </p:cNvCxnSpPr>
                <p:nvPr/>
              </p:nvCxnSpPr>
              <p:spPr>
                <a:xfrm>
                  <a:off x="1654082" y="2568482"/>
                  <a:ext cx="730436" cy="7304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8" name="Straight Connector 607"/>
                <p:cNvCxnSpPr>
                  <a:stCxn id="597" idx="7"/>
                  <a:endCxn id="599" idx="3"/>
                </p:cNvCxnSpPr>
                <p:nvPr/>
              </p:nvCxnSpPr>
              <p:spPr>
                <a:xfrm flipV="1">
                  <a:off x="1654082" y="1730282"/>
                  <a:ext cx="806636" cy="7304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9" name="Straight Connector 608"/>
                <p:cNvCxnSpPr>
                  <a:stCxn id="606" idx="1"/>
                  <a:endCxn id="599" idx="5"/>
                </p:cNvCxnSpPr>
                <p:nvPr/>
              </p:nvCxnSpPr>
              <p:spPr>
                <a:xfrm flipH="1" flipV="1">
                  <a:off x="2568482" y="1730282"/>
                  <a:ext cx="806636" cy="7304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0" name="Straight Connector 609"/>
                <p:cNvCxnSpPr>
                  <a:stCxn id="606" idx="7"/>
                  <a:endCxn id="600" idx="3"/>
                </p:cNvCxnSpPr>
                <p:nvPr/>
              </p:nvCxnSpPr>
              <p:spPr>
                <a:xfrm flipV="1">
                  <a:off x="3482882" y="1730282"/>
                  <a:ext cx="806636" cy="7304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1" name="Straight Connector 610"/>
                <p:cNvCxnSpPr>
                  <a:stCxn id="598" idx="7"/>
                  <a:endCxn id="601" idx="2"/>
                </p:cNvCxnSpPr>
                <p:nvPr/>
              </p:nvCxnSpPr>
              <p:spPr>
                <a:xfrm>
                  <a:off x="2492282" y="3298918"/>
                  <a:ext cx="1774918" cy="2786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2" name="Straight Connector 611"/>
                <p:cNvCxnSpPr>
                  <a:stCxn id="598" idx="7"/>
                  <a:endCxn id="606" idx="3"/>
                </p:cNvCxnSpPr>
                <p:nvPr/>
              </p:nvCxnSpPr>
              <p:spPr>
                <a:xfrm flipV="1">
                  <a:off x="2492282" y="2568482"/>
                  <a:ext cx="882836" cy="7304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3" name="Straight Connector 612"/>
                <p:cNvCxnSpPr>
                  <a:stCxn id="600" idx="5"/>
                  <a:endCxn id="602" idx="1"/>
                </p:cNvCxnSpPr>
                <p:nvPr/>
              </p:nvCxnSpPr>
              <p:spPr>
                <a:xfrm>
                  <a:off x="4397282" y="1730282"/>
                  <a:ext cx="882836" cy="6542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4" name="Straight Connector 613"/>
                <p:cNvCxnSpPr>
                  <a:stCxn id="601" idx="7"/>
                  <a:endCxn id="602" idx="3"/>
                </p:cNvCxnSpPr>
                <p:nvPr/>
              </p:nvCxnSpPr>
              <p:spPr>
                <a:xfrm flipV="1">
                  <a:off x="4397282" y="2492282"/>
                  <a:ext cx="882836" cy="7806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5" name="Straight Connector 614"/>
                <p:cNvCxnSpPr>
                  <a:stCxn id="601" idx="1"/>
                  <a:endCxn id="606" idx="5"/>
                </p:cNvCxnSpPr>
                <p:nvPr/>
              </p:nvCxnSpPr>
              <p:spPr>
                <a:xfrm flipH="1" flipV="1">
                  <a:off x="3482882" y="2568482"/>
                  <a:ext cx="806636" cy="70441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6" name="Straight Connector 615"/>
                <p:cNvCxnSpPr/>
                <p:nvPr/>
              </p:nvCxnSpPr>
              <p:spPr>
                <a:xfrm flipH="1">
                  <a:off x="2568482" y="1676400"/>
                  <a:ext cx="172103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7" name="Straight Connector 616"/>
                <p:cNvCxnSpPr>
                  <a:stCxn id="603" idx="3"/>
                  <a:endCxn id="602" idx="6"/>
                </p:cNvCxnSpPr>
                <p:nvPr/>
              </p:nvCxnSpPr>
              <p:spPr>
                <a:xfrm flipH="1">
                  <a:off x="5410200" y="1958882"/>
                  <a:ext cx="1012918" cy="47951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8" name="Straight Connector 617"/>
                <p:cNvCxnSpPr>
                  <a:stCxn id="605" idx="1"/>
                  <a:endCxn id="603" idx="5"/>
                </p:cNvCxnSpPr>
                <p:nvPr/>
              </p:nvCxnSpPr>
              <p:spPr>
                <a:xfrm flipH="1" flipV="1">
                  <a:off x="6530882" y="1958882"/>
                  <a:ext cx="1035236" cy="4256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9" name="Straight Connector 618"/>
                <p:cNvCxnSpPr>
                  <a:stCxn id="604" idx="2"/>
                  <a:endCxn id="602" idx="5"/>
                </p:cNvCxnSpPr>
                <p:nvPr/>
              </p:nvCxnSpPr>
              <p:spPr>
                <a:xfrm flipH="1" flipV="1">
                  <a:off x="5387882" y="2492282"/>
                  <a:ext cx="1089118" cy="55571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/>
                <p:cNvCxnSpPr>
                  <a:stCxn id="604" idx="6"/>
                  <a:endCxn id="605" idx="3"/>
                </p:cNvCxnSpPr>
                <p:nvPr/>
              </p:nvCxnSpPr>
              <p:spPr>
                <a:xfrm flipV="1">
                  <a:off x="6629400" y="2492282"/>
                  <a:ext cx="936718" cy="55571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1" name="Straight Connector 620"/>
                <p:cNvCxnSpPr>
                  <a:stCxn id="601" idx="0"/>
                  <a:endCxn id="600" idx="4"/>
                </p:cNvCxnSpPr>
                <p:nvPr/>
              </p:nvCxnSpPr>
              <p:spPr>
                <a:xfrm flipV="1">
                  <a:off x="4343400" y="1752600"/>
                  <a:ext cx="0" cy="149798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22" name="Group 621"/>
                <p:cNvGrpSpPr/>
                <p:nvPr/>
              </p:nvGrpSpPr>
              <p:grpSpPr>
                <a:xfrm rot="16686468">
                  <a:off x="4137280" y="2365110"/>
                  <a:ext cx="437629" cy="279410"/>
                  <a:chOff x="2933700" y="4038600"/>
                  <a:chExt cx="723900" cy="439550"/>
                </a:xfrm>
              </p:grpSpPr>
              <p:sp>
                <p:nvSpPr>
                  <p:cNvPr id="813" name="Rectangle 812"/>
                  <p:cNvSpPr/>
                  <p:nvPr/>
                </p:nvSpPr>
                <p:spPr>
                  <a:xfrm>
                    <a:off x="2933700" y="4038600"/>
                    <a:ext cx="723900" cy="43955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14" name="Group 813"/>
                  <p:cNvGrpSpPr/>
                  <p:nvPr/>
                </p:nvGrpSpPr>
                <p:grpSpPr>
                  <a:xfrm>
                    <a:off x="2971800" y="4159966"/>
                    <a:ext cx="664676" cy="241766"/>
                    <a:chOff x="1066203" y="4054877"/>
                    <a:chExt cx="664676" cy="241766"/>
                  </a:xfrm>
                </p:grpSpPr>
                <p:cxnSp>
                  <p:nvCxnSpPr>
                    <p:cNvPr id="815" name="Straight Connector 814"/>
                    <p:cNvCxnSpPr/>
                    <p:nvPr/>
                  </p:nvCxnSpPr>
                  <p:spPr>
                    <a:xfrm rot="18575276">
                      <a:off x="1068509" y="4163806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6" name="Straight Connector 815"/>
                    <p:cNvCxnSpPr/>
                    <p:nvPr/>
                  </p:nvCxnSpPr>
                  <p:spPr>
                    <a:xfrm rot="18575276" flipV="1">
                      <a:off x="1138091" y="4114215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7" name="Straight Connector 816"/>
                    <p:cNvCxnSpPr/>
                    <p:nvPr/>
                  </p:nvCxnSpPr>
                  <p:spPr>
                    <a:xfrm rot="18575276" flipV="1">
                      <a:off x="1194465" y="4087680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8" name="Straight Connector 817"/>
                    <p:cNvCxnSpPr/>
                    <p:nvPr/>
                  </p:nvCxnSpPr>
                  <p:spPr>
                    <a:xfrm rot="18575276" flipV="1">
                      <a:off x="1215195" y="4131720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9" name="Straight Connector 818"/>
                    <p:cNvCxnSpPr/>
                    <p:nvPr/>
                  </p:nvCxnSpPr>
                  <p:spPr>
                    <a:xfrm rot="18575276" flipV="1">
                      <a:off x="1328848" y="4078224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0" name="Straight Connector 819"/>
                    <p:cNvCxnSpPr/>
                    <p:nvPr/>
                  </p:nvCxnSpPr>
                  <p:spPr>
                    <a:xfrm rot="18575276" flipV="1">
                      <a:off x="1349577" y="4122264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1" name="Straight Connector 820"/>
                    <p:cNvCxnSpPr/>
                    <p:nvPr/>
                  </p:nvCxnSpPr>
                  <p:spPr>
                    <a:xfrm rot="18575276" flipV="1">
                      <a:off x="1463231" y="4068768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2" name="Straight Connector 821"/>
                    <p:cNvCxnSpPr/>
                    <p:nvPr/>
                  </p:nvCxnSpPr>
                  <p:spPr>
                    <a:xfrm rot="18575276" flipV="1">
                      <a:off x="1519605" y="4188537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3" name="Straight Connector 822"/>
                    <p:cNvCxnSpPr/>
                    <p:nvPr/>
                  </p:nvCxnSpPr>
                  <p:spPr>
                    <a:xfrm rot="18575276">
                      <a:off x="1635649" y="4090178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23" name="Group 622"/>
                <p:cNvGrpSpPr/>
                <p:nvPr/>
              </p:nvGrpSpPr>
              <p:grpSpPr>
                <a:xfrm rot="19378890">
                  <a:off x="3693440" y="1941348"/>
                  <a:ext cx="437629" cy="279410"/>
                  <a:chOff x="2933700" y="4038600"/>
                  <a:chExt cx="723900" cy="439550"/>
                </a:xfrm>
              </p:grpSpPr>
              <p:sp>
                <p:nvSpPr>
                  <p:cNvPr id="802" name="Rectangle 801"/>
                  <p:cNvSpPr/>
                  <p:nvPr/>
                </p:nvSpPr>
                <p:spPr>
                  <a:xfrm>
                    <a:off x="2933700" y="4038600"/>
                    <a:ext cx="723900" cy="43955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03" name="Group 802"/>
                  <p:cNvGrpSpPr/>
                  <p:nvPr/>
                </p:nvGrpSpPr>
                <p:grpSpPr>
                  <a:xfrm>
                    <a:off x="2971800" y="4159966"/>
                    <a:ext cx="664676" cy="241766"/>
                    <a:chOff x="1066203" y="4054877"/>
                    <a:chExt cx="664676" cy="241766"/>
                  </a:xfrm>
                </p:grpSpPr>
                <p:cxnSp>
                  <p:nvCxnSpPr>
                    <p:cNvPr id="804" name="Straight Connector 803"/>
                    <p:cNvCxnSpPr/>
                    <p:nvPr/>
                  </p:nvCxnSpPr>
                  <p:spPr>
                    <a:xfrm rot="18575276">
                      <a:off x="1068509" y="4163806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5" name="Straight Connector 804"/>
                    <p:cNvCxnSpPr/>
                    <p:nvPr/>
                  </p:nvCxnSpPr>
                  <p:spPr>
                    <a:xfrm rot="18575276" flipV="1">
                      <a:off x="1138091" y="4114215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6" name="Straight Connector 805"/>
                    <p:cNvCxnSpPr/>
                    <p:nvPr/>
                  </p:nvCxnSpPr>
                  <p:spPr>
                    <a:xfrm rot="18575276" flipV="1">
                      <a:off x="1194465" y="4087680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7" name="Straight Connector 806"/>
                    <p:cNvCxnSpPr/>
                    <p:nvPr/>
                  </p:nvCxnSpPr>
                  <p:spPr>
                    <a:xfrm rot="18575276" flipV="1">
                      <a:off x="1215195" y="4131720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8" name="Straight Connector 807"/>
                    <p:cNvCxnSpPr/>
                    <p:nvPr/>
                  </p:nvCxnSpPr>
                  <p:spPr>
                    <a:xfrm rot="18575276" flipV="1">
                      <a:off x="1328848" y="4078224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9" name="Straight Connector 808"/>
                    <p:cNvCxnSpPr/>
                    <p:nvPr/>
                  </p:nvCxnSpPr>
                  <p:spPr>
                    <a:xfrm rot="18575276" flipV="1">
                      <a:off x="1349577" y="4122264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0" name="Straight Connector 809"/>
                    <p:cNvCxnSpPr/>
                    <p:nvPr/>
                  </p:nvCxnSpPr>
                  <p:spPr>
                    <a:xfrm rot="18575276" flipV="1">
                      <a:off x="1463231" y="4068768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1" name="Straight Connector 810"/>
                    <p:cNvCxnSpPr/>
                    <p:nvPr/>
                  </p:nvCxnSpPr>
                  <p:spPr>
                    <a:xfrm rot="18575276" flipV="1">
                      <a:off x="1519605" y="4188537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2" name="Straight Connector 811"/>
                    <p:cNvCxnSpPr/>
                    <p:nvPr/>
                  </p:nvCxnSpPr>
                  <p:spPr>
                    <a:xfrm rot="18575276">
                      <a:off x="1635649" y="4090178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24" name="Group 623"/>
                <p:cNvGrpSpPr/>
                <p:nvPr/>
              </p:nvGrpSpPr>
              <p:grpSpPr>
                <a:xfrm rot="19378890">
                  <a:off x="1868809" y="1903006"/>
                  <a:ext cx="437629" cy="279410"/>
                  <a:chOff x="2933700" y="4038600"/>
                  <a:chExt cx="723900" cy="439550"/>
                </a:xfrm>
              </p:grpSpPr>
              <p:sp>
                <p:nvSpPr>
                  <p:cNvPr id="791" name="Rectangle 790"/>
                  <p:cNvSpPr/>
                  <p:nvPr/>
                </p:nvSpPr>
                <p:spPr>
                  <a:xfrm>
                    <a:off x="2933700" y="4038600"/>
                    <a:ext cx="723900" cy="43955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92" name="Group 791"/>
                  <p:cNvGrpSpPr/>
                  <p:nvPr/>
                </p:nvGrpSpPr>
                <p:grpSpPr>
                  <a:xfrm>
                    <a:off x="2971800" y="4159966"/>
                    <a:ext cx="664676" cy="241766"/>
                    <a:chOff x="1066203" y="4054877"/>
                    <a:chExt cx="664676" cy="241766"/>
                  </a:xfrm>
                </p:grpSpPr>
                <p:cxnSp>
                  <p:nvCxnSpPr>
                    <p:cNvPr id="793" name="Straight Connector 792"/>
                    <p:cNvCxnSpPr/>
                    <p:nvPr/>
                  </p:nvCxnSpPr>
                  <p:spPr>
                    <a:xfrm rot="18575276">
                      <a:off x="1068509" y="4163806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4" name="Straight Connector 793"/>
                    <p:cNvCxnSpPr/>
                    <p:nvPr/>
                  </p:nvCxnSpPr>
                  <p:spPr>
                    <a:xfrm rot="18575276" flipV="1">
                      <a:off x="1138091" y="4114215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5" name="Straight Connector 794"/>
                    <p:cNvCxnSpPr/>
                    <p:nvPr/>
                  </p:nvCxnSpPr>
                  <p:spPr>
                    <a:xfrm rot="18575276" flipV="1">
                      <a:off x="1194465" y="4087680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6" name="Straight Connector 795"/>
                    <p:cNvCxnSpPr/>
                    <p:nvPr/>
                  </p:nvCxnSpPr>
                  <p:spPr>
                    <a:xfrm rot="18575276" flipV="1">
                      <a:off x="1215195" y="4131720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7" name="Straight Connector 796"/>
                    <p:cNvCxnSpPr/>
                    <p:nvPr/>
                  </p:nvCxnSpPr>
                  <p:spPr>
                    <a:xfrm rot="18575276" flipV="1">
                      <a:off x="1328848" y="4078224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8" name="Straight Connector 797"/>
                    <p:cNvCxnSpPr/>
                    <p:nvPr/>
                  </p:nvCxnSpPr>
                  <p:spPr>
                    <a:xfrm rot="18575276" flipV="1">
                      <a:off x="1349577" y="4122264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9" name="Straight Connector 798"/>
                    <p:cNvCxnSpPr/>
                    <p:nvPr/>
                  </p:nvCxnSpPr>
                  <p:spPr>
                    <a:xfrm rot="18575276" flipV="1">
                      <a:off x="1463231" y="4068768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0" name="Straight Connector 799"/>
                    <p:cNvCxnSpPr/>
                    <p:nvPr/>
                  </p:nvCxnSpPr>
                  <p:spPr>
                    <a:xfrm rot="18575276" flipV="1">
                      <a:off x="1519605" y="4188537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1" name="Straight Connector 800"/>
                    <p:cNvCxnSpPr/>
                    <p:nvPr/>
                  </p:nvCxnSpPr>
                  <p:spPr>
                    <a:xfrm rot="18575276">
                      <a:off x="1635649" y="4090178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25" name="Group 624"/>
                <p:cNvGrpSpPr/>
                <p:nvPr/>
              </p:nvGrpSpPr>
              <p:grpSpPr>
                <a:xfrm rot="19378890">
                  <a:off x="2722762" y="2741206"/>
                  <a:ext cx="437629" cy="279410"/>
                  <a:chOff x="2933700" y="4038600"/>
                  <a:chExt cx="723900" cy="439550"/>
                </a:xfrm>
              </p:grpSpPr>
              <p:sp>
                <p:nvSpPr>
                  <p:cNvPr id="780" name="Rectangle 779"/>
                  <p:cNvSpPr/>
                  <p:nvPr/>
                </p:nvSpPr>
                <p:spPr>
                  <a:xfrm>
                    <a:off x="2933700" y="4038600"/>
                    <a:ext cx="723900" cy="43955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81" name="Group 780"/>
                  <p:cNvGrpSpPr/>
                  <p:nvPr/>
                </p:nvGrpSpPr>
                <p:grpSpPr>
                  <a:xfrm>
                    <a:off x="2971800" y="4159966"/>
                    <a:ext cx="664676" cy="241766"/>
                    <a:chOff x="1066203" y="4054877"/>
                    <a:chExt cx="664676" cy="241766"/>
                  </a:xfrm>
                </p:grpSpPr>
                <p:cxnSp>
                  <p:nvCxnSpPr>
                    <p:cNvPr id="782" name="Straight Connector 781"/>
                    <p:cNvCxnSpPr/>
                    <p:nvPr/>
                  </p:nvCxnSpPr>
                  <p:spPr>
                    <a:xfrm rot="18575276">
                      <a:off x="1068509" y="4163806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3" name="Straight Connector 782"/>
                    <p:cNvCxnSpPr/>
                    <p:nvPr/>
                  </p:nvCxnSpPr>
                  <p:spPr>
                    <a:xfrm rot="18575276" flipV="1">
                      <a:off x="1138091" y="4114215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4" name="Straight Connector 783"/>
                    <p:cNvCxnSpPr/>
                    <p:nvPr/>
                  </p:nvCxnSpPr>
                  <p:spPr>
                    <a:xfrm rot="18575276" flipV="1">
                      <a:off x="1194465" y="4087680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5" name="Straight Connector 784"/>
                    <p:cNvCxnSpPr/>
                    <p:nvPr/>
                  </p:nvCxnSpPr>
                  <p:spPr>
                    <a:xfrm rot="18575276" flipV="1">
                      <a:off x="1215195" y="4131720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6" name="Straight Connector 785"/>
                    <p:cNvCxnSpPr/>
                    <p:nvPr/>
                  </p:nvCxnSpPr>
                  <p:spPr>
                    <a:xfrm rot="18575276" flipV="1">
                      <a:off x="1328848" y="4078224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7" name="Straight Connector 786"/>
                    <p:cNvCxnSpPr/>
                    <p:nvPr/>
                  </p:nvCxnSpPr>
                  <p:spPr>
                    <a:xfrm rot="18575276" flipV="1">
                      <a:off x="1349577" y="4122264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8" name="Straight Connector 787"/>
                    <p:cNvCxnSpPr/>
                    <p:nvPr/>
                  </p:nvCxnSpPr>
                  <p:spPr>
                    <a:xfrm rot="18575276" flipV="1">
                      <a:off x="1463231" y="4068768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9" name="Straight Connector 788"/>
                    <p:cNvCxnSpPr/>
                    <p:nvPr/>
                  </p:nvCxnSpPr>
                  <p:spPr>
                    <a:xfrm rot="18575276" flipV="1">
                      <a:off x="1519605" y="4188537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0" name="Straight Connector 789"/>
                    <p:cNvCxnSpPr/>
                    <p:nvPr/>
                  </p:nvCxnSpPr>
                  <p:spPr>
                    <a:xfrm rot="18575276">
                      <a:off x="1635649" y="4090178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26" name="Group 625"/>
                <p:cNvGrpSpPr/>
                <p:nvPr/>
              </p:nvGrpSpPr>
              <p:grpSpPr>
                <a:xfrm rot="209594">
                  <a:off x="3135665" y="3138018"/>
                  <a:ext cx="437629" cy="279410"/>
                  <a:chOff x="2933700" y="4038600"/>
                  <a:chExt cx="723900" cy="439550"/>
                </a:xfrm>
              </p:grpSpPr>
              <p:sp>
                <p:nvSpPr>
                  <p:cNvPr id="769" name="Rectangle 768"/>
                  <p:cNvSpPr/>
                  <p:nvPr/>
                </p:nvSpPr>
                <p:spPr>
                  <a:xfrm>
                    <a:off x="2933700" y="4038600"/>
                    <a:ext cx="723900" cy="43955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70" name="Group 769"/>
                  <p:cNvGrpSpPr/>
                  <p:nvPr/>
                </p:nvGrpSpPr>
                <p:grpSpPr>
                  <a:xfrm>
                    <a:off x="2971800" y="4159966"/>
                    <a:ext cx="664676" cy="241766"/>
                    <a:chOff x="1066203" y="4054877"/>
                    <a:chExt cx="664676" cy="241766"/>
                  </a:xfrm>
                </p:grpSpPr>
                <p:cxnSp>
                  <p:nvCxnSpPr>
                    <p:cNvPr id="771" name="Straight Connector 770"/>
                    <p:cNvCxnSpPr/>
                    <p:nvPr/>
                  </p:nvCxnSpPr>
                  <p:spPr>
                    <a:xfrm rot="18575276">
                      <a:off x="1068509" y="4163806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2" name="Straight Connector 771"/>
                    <p:cNvCxnSpPr/>
                    <p:nvPr/>
                  </p:nvCxnSpPr>
                  <p:spPr>
                    <a:xfrm rot="18575276" flipV="1">
                      <a:off x="1138091" y="4114215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3" name="Straight Connector 772"/>
                    <p:cNvCxnSpPr/>
                    <p:nvPr/>
                  </p:nvCxnSpPr>
                  <p:spPr>
                    <a:xfrm rot="18575276" flipV="1">
                      <a:off x="1194465" y="4087680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4" name="Straight Connector 773"/>
                    <p:cNvCxnSpPr/>
                    <p:nvPr/>
                  </p:nvCxnSpPr>
                  <p:spPr>
                    <a:xfrm rot="18575276" flipV="1">
                      <a:off x="1215195" y="4131720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5" name="Straight Connector 774"/>
                    <p:cNvCxnSpPr/>
                    <p:nvPr/>
                  </p:nvCxnSpPr>
                  <p:spPr>
                    <a:xfrm rot="18575276" flipV="1">
                      <a:off x="1328848" y="4078224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6" name="Straight Connector 775"/>
                    <p:cNvCxnSpPr/>
                    <p:nvPr/>
                  </p:nvCxnSpPr>
                  <p:spPr>
                    <a:xfrm rot="18575276" flipV="1">
                      <a:off x="1349577" y="4122264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7" name="Straight Connector 776"/>
                    <p:cNvCxnSpPr/>
                    <p:nvPr/>
                  </p:nvCxnSpPr>
                  <p:spPr>
                    <a:xfrm rot="18575276" flipV="1">
                      <a:off x="1463231" y="4068768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8" name="Straight Connector 777"/>
                    <p:cNvCxnSpPr/>
                    <p:nvPr/>
                  </p:nvCxnSpPr>
                  <p:spPr>
                    <a:xfrm rot="18575276" flipV="1">
                      <a:off x="1519605" y="4188537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9" name="Straight Connector 778"/>
                    <p:cNvCxnSpPr/>
                    <p:nvPr/>
                  </p:nvCxnSpPr>
                  <p:spPr>
                    <a:xfrm rot="18575276">
                      <a:off x="1635649" y="4090178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27" name="Group 626"/>
                <p:cNvGrpSpPr/>
                <p:nvPr/>
              </p:nvGrpSpPr>
              <p:grpSpPr>
                <a:xfrm rot="2742835">
                  <a:off x="3643190" y="2730306"/>
                  <a:ext cx="437629" cy="279410"/>
                  <a:chOff x="2933700" y="4038600"/>
                  <a:chExt cx="723900" cy="439550"/>
                </a:xfrm>
              </p:grpSpPr>
              <p:sp>
                <p:nvSpPr>
                  <p:cNvPr id="758" name="Rectangle 757"/>
                  <p:cNvSpPr/>
                  <p:nvPr/>
                </p:nvSpPr>
                <p:spPr>
                  <a:xfrm>
                    <a:off x="2933700" y="4038600"/>
                    <a:ext cx="723900" cy="43955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59" name="Group 758"/>
                  <p:cNvGrpSpPr/>
                  <p:nvPr/>
                </p:nvGrpSpPr>
                <p:grpSpPr>
                  <a:xfrm>
                    <a:off x="2971800" y="4159966"/>
                    <a:ext cx="664676" cy="241766"/>
                    <a:chOff x="1066203" y="4054877"/>
                    <a:chExt cx="664676" cy="241766"/>
                  </a:xfrm>
                </p:grpSpPr>
                <p:cxnSp>
                  <p:nvCxnSpPr>
                    <p:cNvPr id="760" name="Straight Connector 759"/>
                    <p:cNvCxnSpPr/>
                    <p:nvPr/>
                  </p:nvCxnSpPr>
                  <p:spPr>
                    <a:xfrm rot="18575276">
                      <a:off x="1068509" y="4163806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1" name="Straight Connector 760"/>
                    <p:cNvCxnSpPr/>
                    <p:nvPr/>
                  </p:nvCxnSpPr>
                  <p:spPr>
                    <a:xfrm rot="18575276" flipV="1">
                      <a:off x="1138091" y="4114215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2" name="Straight Connector 761"/>
                    <p:cNvCxnSpPr/>
                    <p:nvPr/>
                  </p:nvCxnSpPr>
                  <p:spPr>
                    <a:xfrm rot="18575276" flipV="1">
                      <a:off x="1194465" y="4087680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3" name="Straight Connector 762"/>
                    <p:cNvCxnSpPr/>
                    <p:nvPr/>
                  </p:nvCxnSpPr>
                  <p:spPr>
                    <a:xfrm rot="18575276" flipV="1">
                      <a:off x="1215195" y="4131720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4" name="Straight Connector 763"/>
                    <p:cNvCxnSpPr/>
                    <p:nvPr/>
                  </p:nvCxnSpPr>
                  <p:spPr>
                    <a:xfrm rot="18575276" flipV="1">
                      <a:off x="1328848" y="4078224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5" name="Straight Connector 764"/>
                    <p:cNvCxnSpPr/>
                    <p:nvPr/>
                  </p:nvCxnSpPr>
                  <p:spPr>
                    <a:xfrm rot="18575276" flipV="1">
                      <a:off x="1349577" y="4122264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6" name="Straight Connector 765"/>
                    <p:cNvCxnSpPr/>
                    <p:nvPr/>
                  </p:nvCxnSpPr>
                  <p:spPr>
                    <a:xfrm rot="18575276" flipV="1">
                      <a:off x="1463231" y="4068768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7" name="Straight Connector 766"/>
                    <p:cNvCxnSpPr/>
                    <p:nvPr/>
                  </p:nvCxnSpPr>
                  <p:spPr>
                    <a:xfrm rot="18575276" flipV="1">
                      <a:off x="1519605" y="4188537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8" name="Straight Connector 767"/>
                    <p:cNvCxnSpPr/>
                    <p:nvPr/>
                  </p:nvCxnSpPr>
                  <p:spPr>
                    <a:xfrm rot="18575276">
                      <a:off x="1635649" y="4090178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28" name="Group 627"/>
                <p:cNvGrpSpPr/>
                <p:nvPr/>
              </p:nvGrpSpPr>
              <p:grpSpPr>
                <a:xfrm rot="2742835">
                  <a:off x="2804990" y="1968306"/>
                  <a:ext cx="437629" cy="279410"/>
                  <a:chOff x="2933700" y="4038600"/>
                  <a:chExt cx="723900" cy="439550"/>
                </a:xfrm>
              </p:grpSpPr>
              <p:sp>
                <p:nvSpPr>
                  <p:cNvPr id="747" name="Rectangle 746"/>
                  <p:cNvSpPr/>
                  <p:nvPr/>
                </p:nvSpPr>
                <p:spPr>
                  <a:xfrm>
                    <a:off x="2933700" y="4038600"/>
                    <a:ext cx="723900" cy="43955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48" name="Group 747"/>
                  <p:cNvGrpSpPr/>
                  <p:nvPr/>
                </p:nvGrpSpPr>
                <p:grpSpPr>
                  <a:xfrm>
                    <a:off x="2971800" y="4159966"/>
                    <a:ext cx="664676" cy="241766"/>
                    <a:chOff x="1066203" y="4054877"/>
                    <a:chExt cx="664676" cy="241766"/>
                  </a:xfrm>
                </p:grpSpPr>
                <p:cxnSp>
                  <p:nvCxnSpPr>
                    <p:cNvPr id="749" name="Straight Connector 748"/>
                    <p:cNvCxnSpPr/>
                    <p:nvPr/>
                  </p:nvCxnSpPr>
                  <p:spPr>
                    <a:xfrm rot="18575276">
                      <a:off x="1068509" y="4163806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0" name="Straight Connector 749"/>
                    <p:cNvCxnSpPr/>
                    <p:nvPr/>
                  </p:nvCxnSpPr>
                  <p:spPr>
                    <a:xfrm rot="18575276" flipV="1">
                      <a:off x="1138091" y="4114215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1" name="Straight Connector 750"/>
                    <p:cNvCxnSpPr/>
                    <p:nvPr/>
                  </p:nvCxnSpPr>
                  <p:spPr>
                    <a:xfrm rot="18575276" flipV="1">
                      <a:off x="1194465" y="4087680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2" name="Straight Connector 751"/>
                    <p:cNvCxnSpPr/>
                    <p:nvPr/>
                  </p:nvCxnSpPr>
                  <p:spPr>
                    <a:xfrm rot="18575276" flipV="1">
                      <a:off x="1215195" y="4131720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3" name="Straight Connector 752"/>
                    <p:cNvCxnSpPr/>
                    <p:nvPr/>
                  </p:nvCxnSpPr>
                  <p:spPr>
                    <a:xfrm rot="18575276" flipV="1">
                      <a:off x="1328848" y="4078224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4" name="Straight Connector 753"/>
                    <p:cNvCxnSpPr/>
                    <p:nvPr/>
                  </p:nvCxnSpPr>
                  <p:spPr>
                    <a:xfrm rot="18575276" flipV="1">
                      <a:off x="1349577" y="4122264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5" name="Straight Connector 754"/>
                    <p:cNvCxnSpPr/>
                    <p:nvPr/>
                  </p:nvCxnSpPr>
                  <p:spPr>
                    <a:xfrm rot="18575276" flipV="1">
                      <a:off x="1463231" y="4068768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6" name="Straight Connector 755"/>
                    <p:cNvCxnSpPr/>
                    <p:nvPr/>
                  </p:nvCxnSpPr>
                  <p:spPr>
                    <a:xfrm rot="18575276" flipV="1">
                      <a:off x="1519605" y="4188537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7" name="Straight Connector 756"/>
                    <p:cNvCxnSpPr/>
                    <p:nvPr/>
                  </p:nvCxnSpPr>
                  <p:spPr>
                    <a:xfrm rot="18575276">
                      <a:off x="1635649" y="4090178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29" name="Group 628"/>
                <p:cNvGrpSpPr/>
                <p:nvPr/>
              </p:nvGrpSpPr>
              <p:grpSpPr>
                <a:xfrm rot="3156239">
                  <a:off x="1786581" y="2730306"/>
                  <a:ext cx="437629" cy="279410"/>
                  <a:chOff x="2933700" y="4038600"/>
                  <a:chExt cx="723900" cy="439550"/>
                </a:xfrm>
              </p:grpSpPr>
              <p:sp>
                <p:nvSpPr>
                  <p:cNvPr id="736" name="Rectangle 735"/>
                  <p:cNvSpPr/>
                  <p:nvPr/>
                </p:nvSpPr>
                <p:spPr>
                  <a:xfrm>
                    <a:off x="2933700" y="4038600"/>
                    <a:ext cx="723900" cy="43955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37" name="Group 736"/>
                  <p:cNvGrpSpPr/>
                  <p:nvPr/>
                </p:nvGrpSpPr>
                <p:grpSpPr>
                  <a:xfrm>
                    <a:off x="2971800" y="4159966"/>
                    <a:ext cx="664676" cy="241766"/>
                    <a:chOff x="1066203" y="4054877"/>
                    <a:chExt cx="664676" cy="241766"/>
                  </a:xfrm>
                </p:grpSpPr>
                <p:cxnSp>
                  <p:nvCxnSpPr>
                    <p:cNvPr id="738" name="Straight Connector 737"/>
                    <p:cNvCxnSpPr/>
                    <p:nvPr/>
                  </p:nvCxnSpPr>
                  <p:spPr>
                    <a:xfrm rot="18575276">
                      <a:off x="1068509" y="4163806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9" name="Straight Connector 738"/>
                    <p:cNvCxnSpPr/>
                    <p:nvPr/>
                  </p:nvCxnSpPr>
                  <p:spPr>
                    <a:xfrm rot="18575276" flipV="1">
                      <a:off x="1138091" y="4114215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0" name="Straight Connector 739"/>
                    <p:cNvCxnSpPr/>
                    <p:nvPr/>
                  </p:nvCxnSpPr>
                  <p:spPr>
                    <a:xfrm rot="18575276" flipV="1">
                      <a:off x="1194465" y="4087680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1" name="Straight Connector 740"/>
                    <p:cNvCxnSpPr/>
                    <p:nvPr/>
                  </p:nvCxnSpPr>
                  <p:spPr>
                    <a:xfrm rot="18575276" flipV="1">
                      <a:off x="1215195" y="4131720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2" name="Straight Connector 741"/>
                    <p:cNvCxnSpPr/>
                    <p:nvPr/>
                  </p:nvCxnSpPr>
                  <p:spPr>
                    <a:xfrm rot="18575276" flipV="1">
                      <a:off x="1328848" y="4078224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3" name="Straight Connector 742"/>
                    <p:cNvCxnSpPr/>
                    <p:nvPr/>
                  </p:nvCxnSpPr>
                  <p:spPr>
                    <a:xfrm rot="18575276" flipV="1">
                      <a:off x="1349577" y="4122264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4" name="Straight Connector 743"/>
                    <p:cNvCxnSpPr/>
                    <p:nvPr/>
                  </p:nvCxnSpPr>
                  <p:spPr>
                    <a:xfrm rot="18575276" flipV="1">
                      <a:off x="1463231" y="4068768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5" name="Straight Connector 744"/>
                    <p:cNvCxnSpPr/>
                    <p:nvPr/>
                  </p:nvCxnSpPr>
                  <p:spPr>
                    <a:xfrm rot="18575276" flipV="1">
                      <a:off x="1519605" y="4188537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6" name="Straight Connector 745"/>
                    <p:cNvCxnSpPr/>
                    <p:nvPr/>
                  </p:nvCxnSpPr>
                  <p:spPr>
                    <a:xfrm rot="18575276">
                      <a:off x="1635649" y="4090178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30" name="Group 629"/>
                <p:cNvGrpSpPr/>
                <p:nvPr/>
              </p:nvGrpSpPr>
              <p:grpSpPr>
                <a:xfrm rot="209594">
                  <a:off x="3208506" y="1537073"/>
                  <a:ext cx="437629" cy="279410"/>
                  <a:chOff x="2933700" y="4038600"/>
                  <a:chExt cx="723900" cy="439550"/>
                </a:xfrm>
              </p:grpSpPr>
              <p:sp>
                <p:nvSpPr>
                  <p:cNvPr id="725" name="Rectangle 724"/>
                  <p:cNvSpPr/>
                  <p:nvPr/>
                </p:nvSpPr>
                <p:spPr>
                  <a:xfrm>
                    <a:off x="2933700" y="4038600"/>
                    <a:ext cx="723900" cy="43955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26" name="Group 725"/>
                  <p:cNvGrpSpPr/>
                  <p:nvPr/>
                </p:nvGrpSpPr>
                <p:grpSpPr>
                  <a:xfrm>
                    <a:off x="2971800" y="4159966"/>
                    <a:ext cx="664676" cy="241766"/>
                    <a:chOff x="1066203" y="4054877"/>
                    <a:chExt cx="664676" cy="241766"/>
                  </a:xfrm>
                </p:grpSpPr>
                <p:cxnSp>
                  <p:nvCxnSpPr>
                    <p:cNvPr id="727" name="Straight Connector 726"/>
                    <p:cNvCxnSpPr/>
                    <p:nvPr/>
                  </p:nvCxnSpPr>
                  <p:spPr>
                    <a:xfrm rot="18575276">
                      <a:off x="1068509" y="4163806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8" name="Straight Connector 727"/>
                    <p:cNvCxnSpPr/>
                    <p:nvPr/>
                  </p:nvCxnSpPr>
                  <p:spPr>
                    <a:xfrm rot="18575276" flipV="1">
                      <a:off x="1138091" y="4114215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9" name="Straight Connector 728"/>
                    <p:cNvCxnSpPr/>
                    <p:nvPr/>
                  </p:nvCxnSpPr>
                  <p:spPr>
                    <a:xfrm rot="18575276" flipV="1">
                      <a:off x="1194465" y="4087680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0" name="Straight Connector 729"/>
                    <p:cNvCxnSpPr/>
                    <p:nvPr/>
                  </p:nvCxnSpPr>
                  <p:spPr>
                    <a:xfrm rot="18575276" flipV="1">
                      <a:off x="1215195" y="4131720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1" name="Straight Connector 730"/>
                    <p:cNvCxnSpPr/>
                    <p:nvPr/>
                  </p:nvCxnSpPr>
                  <p:spPr>
                    <a:xfrm rot="18575276" flipV="1">
                      <a:off x="1328848" y="4078224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2" name="Straight Connector 731"/>
                    <p:cNvCxnSpPr/>
                    <p:nvPr/>
                  </p:nvCxnSpPr>
                  <p:spPr>
                    <a:xfrm rot="18575276" flipV="1">
                      <a:off x="1349577" y="4122264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3" name="Straight Connector 732"/>
                    <p:cNvCxnSpPr/>
                    <p:nvPr/>
                  </p:nvCxnSpPr>
                  <p:spPr>
                    <a:xfrm rot="18575276" flipV="1">
                      <a:off x="1463231" y="4068768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4" name="Straight Connector 733"/>
                    <p:cNvCxnSpPr/>
                    <p:nvPr/>
                  </p:nvCxnSpPr>
                  <p:spPr>
                    <a:xfrm rot="18575276" flipV="1">
                      <a:off x="1519605" y="4188537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5" name="Straight Connector 734"/>
                    <p:cNvCxnSpPr/>
                    <p:nvPr/>
                  </p:nvCxnSpPr>
                  <p:spPr>
                    <a:xfrm rot="18575276">
                      <a:off x="1635649" y="4090178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31" name="Group 630"/>
                <p:cNvGrpSpPr/>
                <p:nvPr/>
              </p:nvGrpSpPr>
              <p:grpSpPr>
                <a:xfrm rot="19378890">
                  <a:off x="4688209" y="2665006"/>
                  <a:ext cx="437629" cy="279410"/>
                  <a:chOff x="2933700" y="4038600"/>
                  <a:chExt cx="723900" cy="439550"/>
                </a:xfrm>
              </p:grpSpPr>
              <p:sp>
                <p:nvSpPr>
                  <p:cNvPr id="714" name="Rectangle 713"/>
                  <p:cNvSpPr/>
                  <p:nvPr/>
                </p:nvSpPr>
                <p:spPr>
                  <a:xfrm>
                    <a:off x="2933700" y="4038600"/>
                    <a:ext cx="723900" cy="43955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15" name="Group 714"/>
                  <p:cNvGrpSpPr/>
                  <p:nvPr/>
                </p:nvGrpSpPr>
                <p:grpSpPr>
                  <a:xfrm>
                    <a:off x="2971800" y="4159966"/>
                    <a:ext cx="664676" cy="241766"/>
                    <a:chOff x="1066203" y="4054877"/>
                    <a:chExt cx="664676" cy="241766"/>
                  </a:xfrm>
                </p:grpSpPr>
                <p:cxnSp>
                  <p:nvCxnSpPr>
                    <p:cNvPr id="716" name="Straight Connector 715"/>
                    <p:cNvCxnSpPr/>
                    <p:nvPr/>
                  </p:nvCxnSpPr>
                  <p:spPr>
                    <a:xfrm rot="18575276">
                      <a:off x="1068509" y="4163806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7" name="Straight Connector 716"/>
                    <p:cNvCxnSpPr/>
                    <p:nvPr/>
                  </p:nvCxnSpPr>
                  <p:spPr>
                    <a:xfrm rot="18575276" flipV="1">
                      <a:off x="1138091" y="4114215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8" name="Straight Connector 717"/>
                    <p:cNvCxnSpPr/>
                    <p:nvPr/>
                  </p:nvCxnSpPr>
                  <p:spPr>
                    <a:xfrm rot="18575276" flipV="1">
                      <a:off x="1194465" y="4087680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9" name="Straight Connector 718"/>
                    <p:cNvCxnSpPr/>
                    <p:nvPr/>
                  </p:nvCxnSpPr>
                  <p:spPr>
                    <a:xfrm rot="18575276" flipV="1">
                      <a:off x="1215195" y="4131720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0" name="Straight Connector 719"/>
                    <p:cNvCxnSpPr/>
                    <p:nvPr/>
                  </p:nvCxnSpPr>
                  <p:spPr>
                    <a:xfrm rot="18575276" flipV="1">
                      <a:off x="1328848" y="4078224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1" name="Straight Connector 720"/>
                    <p:cNvCxnSpPr/>
                    <p:nvPr/>
                  </p:nvCxnSpPr>
                  <p:spPr>
                    <a:xfrm rot="18575276" flipV="1">
                      <a:off x="1349577" y="4122264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2" name="Straight Connector 721"/>
                    <p:cNvCxnSpPr/>
                    <p:nvPr/>
                  </p:nvCxnSpPr>
                  <p:spPr>
                    <a:xfrm rot="18575276" flipV="1">
                      <a:off x="1463231" y="4068768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3" name="Straight Connector 722"/>
                    <p:cNvCxnSpPr/>
                    <p:nvPr/>
                  </p:nvCxnSpPr>
                  <p:spPr>
                    <a:xfrm rot="18575276" flipV="1">
                      <a:off x="1519605" y="4188537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4" name="Straight Connector 723"/>
                    <p:cNvCxnSpPr/>
                    <p:nvPr/>
                  </p:nvCxnSpPr>
                  <p:spPr>
                    <a:xfrm rot="18575276">
                      <a:off x="1635649" y="4090178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32" name="Group 631"/>
                <p:cNvGrpSpPr/>
                <p:nvPr/>
              </p:nvGrpSpPr>
              <p:grpSpPr>
                <a:xfrm rot="2378188">
                  <a:off x="4687016" y="1936268"/>
                  <a:ext cx="437629" cy="279410"/>
                  <a:chOff x="2933700" y="4038600"/>
                  <a:chExt cx="723900" cy="439550"/>
                </a:xfrm>
              </p:grpSpPr>
              <p:sp>
                <p:nvSpPr>
                  <p:cNvPr id="703" name="Rectangle 702"/>
                  <p:cNvSpPr/>
                  <p:nvPr/>
                </p:nvSpPr>
                <p:spPr>
                  <a:xfrm>
                    <a:off x="2933700" y="4038600"/>
                    <a:ext cx="723900" cy="43955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04" name="Group 703"/>
                  <p:cNvGrpSpPr/>
                  <p:nvPr/>
                </p:nvGrpSpPr>
                <p:grpSpPr>
                  <a:xfrm>
                    <a:off x="2971800" y="4159966"/>
                    <a:ext cx="664676" cy="241766"/>
                    <a:chOff x="1066203" y="4054877"/>
                    <a:chExt cx="664676" cy="241766"/>
                  </a:xfrm>
                </p:grpSpPr>
                <p:cxnSp>
                  <p:nvCxnSpPr>
                    <p:cNvPr id="705" name="Straight Connector 704"/>
                    <p:cNvCxnSpPr/>
                    <p:nvPr/>
                  </p:nvCxnSpPr>
                  <p:spPr>
                    <a:xfrm rot="18575276">
                      <a:off x="1068509" y="4163806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6" name="Straight Connector 705"/>
                    <p:cNvCxnSpPr/>
                    <p:nvPr/>
                  </p:nvCxnSpPr>
                  <p:spPr>
                    <a:xfrm rot="18575276" flipV="1">
                      <a:off x="1138091" y="4114215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7" name="Straight Connector 706"/>
                    <p:cNvCxnSpPr/>
                    <p:nvPr/>
                  </p:nvCxnSpPr>
                  <p:spPr>
                    <a:xfrm rot="18575276" flipV="1">
                      <a:off x="1194465" y="4087680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8" name="Straight Connector 707"/>
                    <p:cNvCxnSpPr/>
                    <p:nvPr/>
                  </p:nvCxnSpPr>
                  <p:spPr>
                    <a:xfrm rot="18575276" flipV="1">
                      <a:off x="1215195" y="4131720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9" name="Straight Connector 708"/>
                    <p:cNvCxnSpPr/>
                    <p:nvPr/>
                  </p:nvCxnSpPr>
                  <p:spPr>
                    <a:xfrm rot="18575276" flipV="1">
                      <a:off x="1328848" y="4078224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0" name="Straight Connector 709"/>
                    <p:cNvCxnSpPr/>
                    <p:nvPr/>
                  </p:nvCxnSpPr>
                  <p:spPr>
                    <a:xfrm rot="18575276" flipV="1">
                      <a:off x="1349577" y="4122264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1" name="Straight Connector 710"/>
                    <p:cNvCxnSpPr/>
                    <p:nvPr/>
                  </p:nvCxnSpPr>
                  <p:spPr>
                    <a:xfrm rot="18575276" flipV="1">
                      <a:off x="1463231" y="4068768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2" name="Straight Connector 711"/>
                    <p:cNvCxnSpPr/>
                    <p:nvPr/>
                  </p:nvCxnSpPr>
                  <p:spPr>
                    <a:xfrm rot="18575276" flipV="1">
                      <a:off x="1519605" y="4188537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3" name="Straight Connector 712"/>
                    <p:cNvCxnSpPr/>
                    <p:nvPr/>
                  </p:nvCxnSpPr>
                  <p:spPr>
                    <a:xfrm rot="18575276">
                      <a:off x="1635649" y="4090178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33" name="Group 632"/>
                <p:cNvGrpSpPr/>
                <p:nvPr/>
              </p:nvGrpSpPr>
              <p:grpSpPr>
                <a:xfrm rot="1831540">
                  <a:off x="6838755" y="1996779"/>
                  <a:ext cx="437629" cy="279410"/>
                  <a:chOff x="2933700" y="4038600"/>
                  <a:chExt cx="723900" cy="439550"/>
                </a:xfrm>
              </p:grpSpPr>
              <p:sp>
                <p:nvSpPr>
                  <p:cNvPr id="692" name="Rectangle 691"/>
                  <p:cNvSpPr/>
                  <p:nvPr/>
                </p:nvSpPr>
                <p:spPr>
                  <a:xfrm>
                    <a:off x="2933700" y="4038600"/>
                    <a:ext cx="723900" cy="43955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93" name="Group 692"/>
                  <p:cNvGrpSpPr/>
                  <p:nvPr/>
                </p:nvGrpSpPr>
                <p:grpSpPr>
                  <a:xfrm>
                    <a:off x="2971800" y="4159966"/>
                    <a:ext cx="664676" cy="241766"/>
                    <a:chOff x="1066203" y="4054877"/>
                    <a:chExt cx="664676" cy="241766"/>
                  </a:xfrm>
                </p:grpSpPr>
                <p:cxnSp>
                  <p:nvCxnSpPr>
                    <p:cNvPr id="694" name="Straight Connector 693"/>
                    <p:cNvCxnSpPr/>
                    <p:nvPr/>
                  </p:nvCxnSpPr>
                  <p:spPr>
                    <a:xfrm rot="18575276">
                      <a:off x="1068509" y="4163806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5" name="Straight Connector 694"/>
                    <p:cNvCxnSpPr/>
                    <p:nvPr/>
                  </p:nvCxnSpPr>
                  <p:spPr>
                    <a:xfrm rot="18575276" flipV="1">
                      <a:off x="1138091" y="4114215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6" name="Straight Connector 695"/>
                    <p:cNvCxnSpPr/>
                    <p:nvPr/>
                  </p:nvCxnSpPr>
                  <p:spPr>
                    <a:xfrm rot="18575276" flipV="1">
                      <a:off x="1194465" y="4087680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7" name="Straight Connector 696"/>
                    <p:cNvCxnSpPr/>
                    <p:nvPr/>
                  </p:nvCxnSpPr>
                  <p:spPr>
                    <a:xfrm rot="18575276" flipV="1">
                      <a:off x="1215195" y="4131720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8" name="Straight Connector 697"/>
                    <p:cNvCxnSpPr/>
                    <p:nvPr/>
                  </p:nvCxnSpPr>
                  <p:spPr>
                    <a:xfrm rot="18575276" flipV="1">
                      <a:off x="1328848" y="4078224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9" name="Straight Connector 698"/>
                    <p:cNvCxnSpPr/>
                    <p:nvPr/>
                  </p:nvCxnSpPr>
                  <p:spPr>
                    <a:xfrm rot="18575276" flipV="1">
                      <a:off x="1349577" y="4122264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0" name="Straight Connector 699"/>
                    <p:cNvCxnSpPr/>
                    <p:nvPr/>
                  </p:nvCxnSpPr>
                  <p:spPr>
                    <a:xfrm rot="18575276" flipV="1">
                      <a:off x="1463231" y="4068768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1" name="Straight Connector 700"/>
                    <p:cNvCxnSpPr/>
                    <p:nvPr/>
                  </p:nvCxnSpPr>
                  <p:spPr>
                    <a:xfrm rot="18575276" flipV="1">
                      <a:off x="1519605" y="4188537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2" name="Straight Connector 701"/>
                    <p:cNvCxnSpPr/>
                    <p:nvPr/>
                  </p:nvCxnSpPr>
                  <p:spPr>
                    <a:xfrm rot="18575276">
                      <a:off x="1635649" y="4090178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34" name="Group 633"/>
                <p:cNvGrpSpPr/>
                <p:nvPr/>
              </p:nvGrpSpPr>
              <p:grpSpPr>
                <a:xfrm rot="20558223">
                  <a:off x="5696004" y="2040134"/>
                  <a:ext cx="437629" cy="279410"/>
                  <a:chOff x="2933700" y="4038600"/>
                  <a:chExt cx="723900" cy="439550"/>
                </a:xfrm>
              </p:grpSpPr>
              <p:sp>
                <p:nvSpPr>
                  <p:cNvPr id="681" name="Rectangle 680"/>
                  <p:cNvSpPr/>
                  <p:nvPr/>
                </p:nvSpPr>
                <p:spPr>
                  <a:xfrm>
                    <a:off x="2933700" y="4038600"/>
                    <a:ext cx="723900" cy="43955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82" name="Group 681"/>
                  <p:cNvGrpSpPr/>
                  <p:nvPr/>
                </p:nvGrpSpPr>
                <p:grpSpPr>
                  <a:xfrm>
                    <a:off x="2971800" y="4159966"/>
                    <a:ext cx="664676" cy="241766"/>
                    <a:chOff x="1066203" y="4054877"/>
                    <a:chExt cx="664676" cy="241766"/>
                  </a:xfrm>
                </p:grpSpPr>
                <p:cxnSp>
                  <p:nvCxnSpPr>
                    <p:cNvPr id="683" name="Straight Connector 682"/>
                    <p:cNvCxnSpPr/>
                    <p:nvPr/>
                  </p:nvCxnSpPr>
                  <p:spPr>
                    <a:xfrm rot="18575276">
                      <a:off x="1068509" y="4163806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4" name="Straight Connector 683"/>
                    <p:cNvCxnSpPr/>
                    <p:nvPr/>
                  </p:nvCxnSpPr>
                  <p:spPr>
                    <a:xfrm rot="18575276" flipV="1">
                      <a:off x="1138091" y="4114215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5" name="Straight Connector 684"/>
                    <p:cNvCxnSpPr/>
                    <p:nvPr/>
                  </p:nvCxnSpPr>
                  <p:spPr>
                    <a:xfrm rot="18575276" flipV="1">
                      <a:off x="1194465" y="4087680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6" name="Straight Connector 685"/>
                    <p:cNvCxnSpPr/>
                    <p:nvPr/>
                  </p:nvCxnSpPr>
                  <p:spPr>
                    <a:xfrm rot="18575276" flipV="1">
                      <a:off x="1215195" y="4131720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7" name="Straight Connector 686"/>
                    <p:cNvCxnSpPr/>
                    <p:nvPr/>
                  </p:nvCxnSpPr>
                  <p:spPr>
                    <a:xfrm rot="18575276" flipV="1">
                      <a:off x="1328848" y="4078224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8" name="Straight Connector 687"/>
                    <p:cNvCxnSpPr/>
                    <p:nvPr/>
                  </p:nvCxnSpPr>
                  <p:spPr>
                    <a:xfrm rot="18575276" flipV="1">
                      <a:off x="1349577" y="4122264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9" name="Straight Connector 688"/>
                    <p:cNvCxnSpPr/>
                    <p:nvPr/>
                  </p:nvCxnSpPr>
                  <p:spPr>
                    <a:xfrm rot="18575276" flipV="1">
                      <a:off x="1463231" y="4068768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0" name="Straight Connector 689"/>
                    <p:cNvCxnSpPr/>
                    <p:nvPr/>
                  </p:nvCxnSpPr>
                  <p:spPr>
                    <a:xfrm rot="18575276" flipV="1">
                      <a:off x="1519605" y="4188537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1" name="Straight Connector 690"/>
                    <p:cNvCxnSpPr/>
                    <p:nvPr/>
                  </p:nvCxnSpPr>
                  <p:spPr>
                    <a:xfrm rot="18575276">
                      <a:off x="1635649" y="4090178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35" name="Group 634"/>
                <p:cNvGrpSpPr/>
                <p:nvPr/>
              </p:nvGrpSpPr>
              <p:grpSpPr>
                <a:xfrm rot="20081023">
                  <a:off x="6813521" y="2633456"/>
                  <a:ext cx="437629" cy="279410"/>
                  <a:chOff x="2933700" y="4038600"/>
                  <a:chExt cx="723900" cy="439550"/>
                </a:xfrm>
              </p:grpSpPr>
              <p:sp>
                <p:nvSpPr>
                  <p:cNvPr id="670" name="Rectangle 669"/>
                  <p:cNvSpPr/>
                  <p:nvPr/>
                </p:nvSpPr>
                <p:spPr>
                  <a:xfrm>
                    <a:off x="2933700" y="4038600"/>
                    <a:ext cx="723900" cy="43955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71" name="Group 670"/>
                  <p:cNvGrpSpPr/>
                  <p:nvPr/>
                </p:nvGrpSpPr>
                <p:grpSpPr>
                  <a:xfrm>
                    <a:off x="2971800" y="4159966"/>
                    <a:ext cx="664676" cy="241766"/>
                    <a:chOff x="1066203" y="4054877"/>
                    <a:chExt cx="664676" cy="241766"/>
                  </a:xfrm>
                </p:grpSpPr>
                <p:cxnSp>
                  <p:nvCxnSpPr>
                    <p:cNvPr id="672" name="Straight Connector 671"/>
                    <p:cNvCxnSpPr/>
                    <p:nvPr/>
                  </p:nvCxnSpPr>
                  <p:spPr>
                    <a:xfrm rot="18575276">
                      <a:off x="1068509" y="4163806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3" name="Straight Connector 672"/>
                    <p:cNvCxnSpPr/>
                    <p:nvPr/>
                  </p:nvCxnSpPr>
                  <p:spPr>
                    <a:xfrm rot="18575276" flipV="1">
                      <a:off x="1138091" y="4114215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4" name="Straight Connector 673"/>
                    <p:cNvCxnSpPr/>
                    <p:nvPr/>
                  </p:nvCxnSpPr>
                  <p:spPr>
                    <a:xfrm rot="18575276" flipV="1">
                      <a:off x="1194465" y="4087680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5" name="Straight Connector 674"/>
                    <p:cNvCxnSpPr/>
                    <p:nvPr/>
                  </p:nvCxnSpPr>
                  <p:spPr>
                    <a:xfrm rot="18575276" flipV="1">
                      <a:off x="1215195" y="4131720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6" name="Straight Connector 675"/>
                    <p:cNvCxnSpPr/>
                    <p:nvPr/>
                  </p:nvCxnSpPr>
                  <p:spPr>
                    <a:xfrm rot="18575276" flipV="1">
                      <a:off x="1328848" y="4078224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7" name="Straight Connector 676"/>
                    <p:cNvCxnSpPr/>
                    <p:nvPr/>
                  </p:nvCxnSpPr>
                  <p:spPr>
                    <a:xfrm rot="18575276" flipV="1">
                      <a:off x="1349577" y="4122264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8" name="Straight Connector 677"/>
                    <p:cNvCxnSpPr/>
                    <p:nvPr/>
                  </p:nvCxnSpPr>
                  <p:spPr>
                    <a:xfrm rot="18575276" flipV="1">
                      <a:off x="1463231" y="4068768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9" name="Straight Connector 678"/>
                    <p:cNvCxnSpPr/>
                    <p:nvPr/>
                  </p:nvCxnSpPr>
                  <p:spPr>
                    <a:xfrm rot="18575276" flipV="1">
                      <a:off x="1519605" y="4188537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0" name="Straight Connector 679"/>
                    <p:cNvCxnSpPr/>
                    <p:nvPr/>
                  </p:nvCxnSpPr>
                  <p:spPr>
                    <a:xfrm rot="18575276">
                      <a:off x="1635649" y="4090178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36" name="Group 635"/>
                <p:cNvGrpSpPr/>
                <p:nvPr/>
              </p:nvGrpSpPr>
              <p:grpSpPr>
                <a:xfrm rot="2105834">
                  <a:off x="5755633" y="2606379"/>
                  <a:ext cx="437629" cy="279410"/>
                  <a:chOff x="2933700" y="4038600"/>
                  <a:chExt cx="723900" cy="439550"/>
                </a:xfrm>
              </p:grpSpPr>
              <p:sp>
                <p:nvSpPr>
                  <p:cNvPr id="659" name="Rectangle 658"/>
                  <p:cNvSpPr/>
                  <p:nvPr/>
                </p:nvSpPr>
                <p:spPr>
                  <a:xfrm>
                    <a:off x="2933700" y="4038600"/>
                    <a:ext cx="723900" cy="43955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60" name="Group 659"/>
                  <p:cNvGrpSpPr/>
                  <p:nvPr/>
                </p:nvGrpSpPr>
                <p:grpSpPr>
                  <a:xfrm>
                    <a:off x="2971800" y="4159966"/>
                    <a:ext cx="664676" cy="241766"/>
                    <a:chOff x="1066203" y="4054877"/>
                    <a:chExt cx="664676" cy="241766"/>
                  </a:xfrm>
                </p:grpSpPr>
                <p:cxnSp>
                  <p:nvCxnSpPr>
                    <p:cNvPr id="661" name="Straight Connector 660"/>
                    <p:cNvCxnSpPr/>
                    <p:nvPr/>
                  </p:nvCxnSpPr>
                  <p:spPr>
                    <a:xfrm rot="18575276">
                      <a:off x="1068509" y="4163806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2" name="Straight Connector 661"/>
                    <p:cNvCxnSpPr/>
                    <p:nvPr/>
                  </p:nvCxnSpPr>
                  <p:spPr>
                    <a:xfrm rot="18575276" flipV="1">
                      <a:off x="1138091" y="4114215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3" name="Straight Connector 662"/>
                    <p:cNvCxnSpPr/>
                    <p:nvPr/>
                  </p:nvCxnSpPr>
                  <p:spPr>
                    <a:xfrm rot="18575276" flipV="1">
                      <a:off x="1194465" y="4087680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4" name="Straight Connector 663"/>
                    <p:cNvCxnSpPr/>
                    <p:nvPr/>
                  </p:nvCxnSpPr>
                  <p:spPr>
                    <a:xfrm rot="18575276" flipV="1">
                      <a:off x="1215195" y="4131720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5" name="Straight Connector 664"/>
                    <p:cNvCxnSpPr/>
                    <p:nvPr/>
                  </p:nvCxnSpPr>
                  <p:spPr>
                    <a:xfrm rot="18575276" flipV="1">
                      <a:off x="1328848" y="4078224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6" name="Straight Connector 665"/>
                    <p:cNvCxnSpPr/>
                    <p:nvPr/>
                  </p:nvCxnSpPr>
                  <p:spPr>
                    <a:xfrm rot="18575276" flipV="1">
                      <a:off x="1349577" y="4122264"/>
                      <a:ext cx="232310" cy="9753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7" name="Straight Connector 666"/>
                    <p:cNvCxnSpPr/>
                    <p:nvPr/>
                  </p:nvCxnSpPr>
                  <p:spPr>
                    <a:xfrm rot="18575276" flipV="1">
                      <a:off x="1463231" y="4068768"/>
                      <a:ext cx="139386" cy="19507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8" name="Straight Connector 667"/>
                    <p:cNvCxnSpPr/>
                    <p:nvPr/>
                  </p:nvCxnSpPr>
                  <p:spPr>
                    <a:xfrm rot="18575276" flipV="1">
                      <a:off x="1519605" y="4188537"/>
                      <a:ext cx="139386" cy="4876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9" name="Straight Connector 668"/>
                    <p:cNvCxnSpPr/>
                    <p:nvPr/>
                  </p:nvCxnSpPr>
                  <p:spPr>
                    <a:xfrm rot="18575276">
                      <a:off x="1635649" y="4090178"/>
                      <a:ext cx="92924" cy="9753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639" name="Up Arrow 638"/>
                <p:cNvSpPr/>
                <p:nvPr/>
              </p:nvSpPr>
              <p:spPr>
                <a:xfrm rot="10800000">
                  <a:off x="5175957" y="2566016"/>
                  <a:ext cx="394716" cy="564524"/>
                </a:xfrm>
                <a:prstGeom prst="upArrow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40" name="Group 639"/>
                <p:cNvGrpSpPr/>
                <p:nvPr/>
              </p:nvGrpSpPr>
              <p:grpSpPr>
                <a:xfrm>
                  <a:off x="1246817" y="1729675"/>
                  <a:ext cx="6421766" cy="2055541"/>
                  <a:chOff x="1246817" y="1729675"/>
                  <a:chExt cx="6421766" cy="2055541"/>
                </a:xfrm>
              </p:grpSpPr>
              <p:sp>
                <p:nvSpPr>
                  <p:cNvPr id="641" name="Freeform 640"/>
                  <p:cNvSpPr/>
                  <p:nvPr/>
                </p:nvSpPr>
                <p:spPr>
                  <a:xfrm rot="21058079">
                    <a:off x="2217496" y="1777384"/>
                    <a:ext cx="345687" cy="379141"/>
                  </a:xfrm>
                  <a:custGeom>
                    <a:avLst/>
                    <a:gdLst>
                      <a:gd name="connsiteX0" fmla="*/ 0 w 345687"/>
                      <a:gd name="connsiteY0" fmla="*/ 379141 h 379141"/>
                      <a:gd name="connsiteX1" fmla="*/ 133814 w 345687"/>
                      <a:gd name="connsiteY1" fmla="*/ 111512 h 379141"/>
                      <a:gd name="connsiteX2" fmla="*/ 345687 w 345687"/>
                      <a:gd name="connsiteY2" fmla="*/ 0 h 379141"/>
                      <a:gd name="connsiteX3" fmla="*/ 345687 w 345687"/>
                      <a:gd name="connsiteY3" fmla="*/ 0 h 3791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45687" h="379141">
                        <a:moveTo>
                          <a:pt x="0" y="379141"/>
                        </a:moveTo>
                        <a:cubicBezTo>
                          <a:pt x="38100" y="276921"/>
                          <a:pt x="76200" y="174702"/>
                          <a:pt x="133814" y="111512"/>
                        </a:cubicBezTo>
                        <a:cubicBezTo>
                          <a:pt x="191428" y="48322"/>
                          <a:pt x="345687" y="0"/>
                          <a:pt x="345687" y="0"/>
                        </a:cubicBezTo>
                        <a:lnTo>
                          <a:pt x="345687" y="0"/>
                        </a:lnTo>
                      </a:path>
                    </a:pathLst>
                  </a:cu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2" name="Freeform 641"/>
                  <p:cNvSpPr/>
                  <p:nvPr/>
                </p:nvSpPr>
                <p:spPr>
                  <a:xfrm rot="21058079">
                    <a:off x="2161217" y="3406075"/>
                    <a:ext cx="345687" cy="379141"/>
                  </a:xfrm>
                  <a:custGeom>
                    <a:avLst/>
                    <a:gdLst>
                      <a:gd name="connsiteX0" fmla="*/ 0 w 345687"/>
                      <a:gd name="connsiteY0" fmla="*/ 379141 h 379141"/>
                      <a:gd name="connsiteX1" fmla="*/ 133814 w 345687"/>
                      <a:gd name="connsiteY1" fmla="*/ 111512 h 379141"/>
                      <a:gd name="connsiteX2" fmla="*/ 345687 w 345687"/>
                      <a:gd name="connsiteY2" fmla="*/ 0 h 379141"/>
                      <a:gd name="connsiteX3" fmla="*/ 345687 w 345687"/>
                      <a:gd name="connsiteY3" fmla="*/ 0 h 3791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45687" h="379141">
                        <a:moveTo>
                          <a:pt x="0" y="379141"/>
                        </a:moveTo>
                        <a:cubicBezTo>
                          <a:pt x="38100" y="276921"/>
                          <a:pt x="76200" y="174702"/>
                          <a:pt x="133814" y="111512"/>
                        </a:cubicBezTo>
                        <a:cubicBezTo>
                          <a:pt x="191428" y="48322"/>
                          <a:pt x="345687" y="0"/>
                          <a:pt x="345687" y="0"/>
                        </a:cubicBezTo>
                        <a:lnTo>
                          <a:pt x="345687" y="0"/>
                        </a:lnTo>
                      </a:path>
                    </a:pathLst>
                  </a:cu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3" name="Freeform 642"/>
                  <p:cNvSpPr/>
                  <p:nvPr/>
                </p:nvSpPr>
                <p:spPr>
                  <a:xfrm rot="21058079">
                    <a:off x="1246817" y="2567875"/>
                    <a:ext cx="345687" cy="379141"/>
                  </a:xfrm>
                  <a:custGeom>
                    <a:avLst/>
                    <a:gdLst>
                      <a:gd name="connsiteX0" fmla="*/ 0 w 345687"/>
                      <a:gd name="connsiteY0" fmla="*/ 379141 h 379141"/>
                      <a:gd name="connsiteX1" fmla="*/ 133814 w 345687"/>
                      <a:gd name="connsiteY1" fmla="*/ 111512 h 379141"/>
                      <a:gd name="connsiteX2" fmla="*/ 345687 w 345687"/>
                      <a:gd name="connsiteY2" fmla="*/ 0 h 379141"/>
                      <a:gd name="connsiteX3" fmla="*/ 345687 w 345687"/>
                      <a:gd name="connsiteY3" fmla="*/ 0 h 3791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45687" h="379141">
                        <a:moveTo>
                          <a:pt x="0" y="379141"/>
                        </a:moveTo>
                        <a:cubicBezTo>
                          <a:pt x="38100" y="276921"/>
                          <a:pt x="76200" y="174702"/>
                          <a:pt x="133814" y="111512"/>
                        </a:cubicBezTo>
                        <a:cubicBezTo>
                          <a:pt x="191428" y="48322"/>
                          <a:pt x="345687" y="0"/>
                          <a:pt x="345687" y="0"/>
                        </a:cubicBezTo>
                        <a:lnTo>
                          <a:pt x="345687" y="0"/>
                        </a:lnTo>
                      </a:path>
                    </a:pathLst>
                  </a:cu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4" name="Freeform 643"/>
                  <p:cNvSpPr/>
                  <p:nvPr/>
                </p:nvSpPr>
                <p:spPr>
                  <a:xfrm rot="21058079">
                    <a:off x="3151817" y="2539384"/>
                    <a:ext cx="345687" cy="379141"/>
                  </a:xfrm>
                  <a:custGeom>
                    <a:avLst/>
                    <a:gdLst>
                      <a:gd name="connsiteX0" fmla="*/ 0 w 345687"/>
                      <a:gd name="connsiteY0" fmla="*/ 379141 h 379141"/>
                      <a:gd name="connsiteX1" fmla="*/ 133814 w 345687"/>
                      <a:gd name="connsiteY1" fmla="*/ 111512 h 379141"/>
                      <a:gd name="connsiteX2" fmla="*/ 345687 w 345687"/>
                      <a:gd name="connsiteY2" fmla="*/ 0 h 379141"/>
                      <a:gd name="connsiteX3" fmla="*/ 345687 w 345687"/>
                      <a:gd name="connsiteY3" fmla="*/ 0 h 3791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45687" h="379141">
                        <a:moveTo>
                          <a:pt x="0" y="379141"/>
                        </a:moveTo>
                        <a:cubicBezTo>
                          <a:pt x="38100" y="276921"/>
                          <a:pt x="76200" y="174702"/>
                          <a:pt x="133814" y="111512"/>
                        </a:cubicBezTo>
                        <a:cubicBezTo>
                          <a:pt x="191428" y="48322"/>
                          <a:pt x="345687" y="0"/>
                          <a:pt x="345687" y="0"/>
                        </a:cubicBezTo>
                        <a:lnTo>
                          <a:pt x="345687" y="0"/>
                        </a:lnTo>
                      </a:path>
                    </a:pathLst>
                  </a:cu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5" name="Freeform 644"/>
                  <p:cNvSpPr/>
                  <p:nvPr/>
                </p:nvSpPr>
                <p:spPr>
                  <a:xfrm rot="21058079">
                    <a:off x="3990017" y="3406075"/>
                    <a:ext cx="345687" cy="379141"/>
                  </a:xfrm>
                  <a:custGeom>
                    <a:avLst/>
                    <a:gdLst>
                      <a:gd name="connsiteX0" fmla="*/ 0 w 345687"/>
                      <a:gd name="connsiteY0" fmla="*/ 379141 h 379141"/>
                      <a:gd name="connsiteX1" fmla="*/ 133814 w 345687"/>
                      <a:gd name="connsiteY1" fmla="*/ 111512 h 379141"/>
                      <a:gd name="connsiteX2" fmla="*/ 345687 w 345687"/>
                      <a:gd name="connsiteY2" fmla="*/ 0 h 379141"/>
                      <a:gd name="connsiteX3" fmla="*/ 345687 w 345687"/>
                      <a:gd name="connsiteY3" fmla="*/ 0 h 3791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45687" h="379141">
                        <a:moveTo>
                          <a:pt x="0" y="379141"/>
                        </a:moveTo>
                        <a:cubicBezTo>
                          <a:pt x="38100" y="276921"/>
                          <a:pt x="76200" y="174702"/>
                          <a:pt x="133814" y="111512"/>
                        </a:cubicBezTo>
                        <a:cubicBezTo>
                          <a:pt x="191428" y="48322"/>
                          <a:pt x="345687" y="0"/>
                          <a:pt x="345687" y="0"/>
                        </a:cubicBezTo>
                        <a:lnTo>
                          <a:pt x="345687" y="0"/>
                        </a:lnTo>
                      </a:path>
                    </a:pathLst>
                  </a:cu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6" name="Freeform 645"/>
                  <p:cNvSpPr/>
                  <p:nvPr/>
                </p:nvSpPr>
                <p:spPr>
                  <a:xfrm rot="21058079">
                    <a:off x="4066217" y="1729675"/>
                    <a:ext cx="345687" cy="379141"/>
                  </a:xfrm>
                  <a:custGeom>
                    <a:avLst/>
                    <a:gdLst>
                      <a:gd name="connsiteX0" fmla="*/ 0 w 345687"/>
                      <a:gd name="connsiteY0" fmla="*/ 379141 h 379141"/>
                      <a:gd name="connsiteX1" fmla="*/ 133814 w 345687"/>
                      <a:gd name="connsiteY1" fmla="*/ 111512 h 379141"/>
                      <a:gd name="connsiteX2" fmla="*/ 345687 w 345687"/>
                      <a:gd name="connsiteY2" fmla="*/ 0 h 379141"/>
                      <a:gd name="connsiteX3" fmla="*/ 345687 w 345687"/>
                      <a:gd name="connsiteY3" fmla="*/ 0 h 3791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45687" h="379141">
                        <a:moveTo>
                          <a:pt x="0" y="379141"/>
                        </a:moveTo>
                        <a:cubicBezTo>
                          <a:pt x="38100" y="276921"/>
                          <a:pt x="76200" y="174702"/>
                          <a:pt x="133814" y="111512"/>
                        </a:cubicBezTo>
                        <a:cubicBezTo>
                          <a:pt x="191428" y="48322"/>
                          <a:pt x="345687" y="0"/>
                          <a:pt x="345687" y="0"/>
                        </a:cubicBezTo>
                        <a:lnTo>
                          <a:pt x="345687" y="0"/>
                        </a:lnTo>
                      </a:path>
                    </a:pathLst>
                  </a:cu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7" name="Freeform 646"/>
                  <p:cNvSpPr/>
                  <p:nvPr/>
                </p:nvSpPr>
                <p:spPr>
                  <a:xfrm rot="21058079">
                    <a:off x="5056817" y="2491675"/>
                    <a:ext cx="345687" cy="379141"/>
                  </a:xfrm>
                  <a:custGeom>
                    <a:avLst/>
                    <a:gdLst>
                      <a:gd name="connsiteX0" fmla="*/ 0 w 345687"/>
                      <a:gd name="connsiteY0" fmla="*/ 379141 h 379141"/>
                      <a:gd name="connsiteX1" fmla="*/ 133814 w 345687"/>
                      <a:gd name="connsiteY1" fmla="*/ 111512 h 379141"/>
                      <a:gd name="connsiteX2" fmla="*/ 345687 w 345687"/>
                      <a:gd name="connsiteY2" fmla="*/ 0 h 379141"/>
                      <a:gd name="connsiteX3" fmla="*/ 345687 w 345687"/>
                      <a:gd name="connsiteY3" fmla="*/ 0 h 3791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45687" h="379141">
                        <a:moveTo>
                          <a:pt x="0" y="379141"/>
                        </a:moveTo>
                        <a:cubicBezTo>
                          <a:pt x="38100" y="276921"/>
                          <a:pt x="76200" y="174702"/>
                          <a:pt x="133814" y="111512"/>
                        </a:cubicBezTo>
                        <a:cubicBezTo>
                          <a:pt x="191428" y="48322"/>
                          <a:pt x="345687" y="0"/>
                          <a:pt x="345687" y="0"/>
                        </a:cubicBezTo>
                        <a:lnTo>
                          <a:pt x="345687" y="0"/>
                        </a:lnTo>
                      </a:path>
                    </a:pathLst>
                  </a:cu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8" name="Freeform 647"/>
                  <p:cNvSpPr/>
                  <p:nvPr/>
                </p:nvSpPr>
                <p:spPr>
                  <a:xfrm rot="21058079">
                    <a:off x="6199817" y="3101275"/>
                    <a:ext cx="345687" cy="379141"/>
                  </a:xfrm>
                  <a:custGeom>
                    <a:avLst/>
                    <a:gdLst>
                      <a:gd name="connsiteX0" fmla="*/ 0 w 345687"/>
                      <a:gd name="connsiteY0" fmla="*/ 379141 h 379141"/>
                      <a:gd name="connsiteX1" fmla="*/ 133814 w 345687"/>
                      <a:gd name="connsiteY1" fmla="*/ 111512 h 379141"/>
                      <a:gd name="connsiteX2" fmla="*/ 345687 w 345687"/>
                      <a:gd name="connsiteY2" fmla="*/ 0 h 379141"/>
                      <a:gd name="connsiteX3" fmla="*/ 345687 w 345687"/>
                      <a:gd name="connsiteY3" fmla="*/ 0 h 3791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45687" h="379141">
                        <a:moveTo>
                          <a:pt x="0" y="379141"/>
                        </a:moveTo>
                        <a:cubicBezTo>
                          <a:pt x="38100" y="276921"/>
                          <a:pt x="76200" y="174702"/>
                          <a:pt x="133814" y="111512"/>
                        </a:cubicBezTo>
                        <a:cubicBezTo>
                          <a:pt x="191428" y="48322"/>
                          <a:pt x="345687" y="0"/>
                          <a:pt x="345687" y="0"/>
                        </a:cubicBezTo>
                        <a:lnTo>
                          <a:pt x="345687" y="0"/>
                        </a:lnTo>
                      </a:path>
                    </a:pathLst>
                  </a:cu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9" name="Freeform 648"/>
                  <p:cNvSpPr/>
                  <p:nvPr/>
                </p:nvSpPr>
                <p:spPr>
                  <a:xfrm rot="21058079">
                    <a:off x="7322896" y="2491675"/>
                    <a:ext cx="345687" cy="379141"/>
                  </a:xfrm>
                  <a:custGeom>
                    <a:avLst/>
                    <a:gdLst>
                      <a:gd name="connsiteX0" fmla="*/ 0 w 345687"/>
                      <a:gd name="connsiteY0" fmla="*/ 379141 h 379141"/>
                      <a:gd name="connsiteX1" fmla="*/ 133814 w 345687"/>
                      <a:gd name="connsiteY1" fmla="*/ 111512 h 379141"/>
                      <a:gd name="connsiteX2" fmla="*/ 345687 w 345687"/>
                      <a:gd name="connsiteY2" fmla="*/ 0 h 379141"/>
                      <a:gd name="connsiteX3" fmla="*/ 345687 w 345687"/>
                      <a:gd name="connsiteY3" fmla="*/ 0 h 3791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45687" h="379141">
                        <a:moveTo>
                          <a:pt x="0" y="379141"/>
                        </a:moveTo>
                        <a:cubicBezTo>
                          <a:pt x="38100" y="276921"/>
                          <a:pt x="76200" y="174702"/>
                          <a:pt x="133814" y="111512"/>
                        </a:cubicBezTo>
                        <a:cubicBezTo>
                          <a:pt x="191428" y="48322"/>
                          <a:pt x="345687" y="0"/>
                          <a:pt x="345687" y="0"/>
                        </a:cubicBezTo>
                        <a:lnTo>
                          <a:pt x="345687" y="0"/>
                        </a:lnTo>
                      </a:path>
                    </a:pathLst>
                  </a:cu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0" name="Freeform 649"/>
                  <p:cNvSpPr/>
                  <p:nvPr/>
                </p:nvSpPr>
                <p:spPr>
                  <a:xfrm rot="21058079">
                    <a:off x="6179896" y="1958275"/>
                    <a:ext cx="345687" cy="379141"/>
                  </a:xfrm>
                  <a:custGeom>
                    <a:avLst/>
                    <a:gdLst>
                      <a:gd name="connsiteX0" fmla="*/ 0 w 345687"/>
                      <a:gd name="connsiteY0" fmla="*/ 379141 h 379141"/>
                      <a:gd name="connsiteX1" fmla="*/ 133814 w 345687"/>
                      <a:gd name="connsiteY1" fmla="*/ 111512 h 379141"/>
                      <a:gd name="connsiteX2" fmla="*/ 345687 w 345687"/>
                      <a:gd name="connsiteY2" fmla="*/ 0 h 379141"/>
                      <a:gd name="connsiteX3" fmla="*/ 345687 w 345687"/>
                      <a:gd name="connsiteY3" fmla="*/ 0 h 3791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45687" h="379141">
                        <a:moveTo>
                          <a:pt x="0" y="379141"/>
                        </a:moveTo>
                        <a:cubicBezTo>
                          <a:pt x="38100" y="276921"/>
                          <a:pt x="76200" y="174702"/>
                          <a:pt x="133814" y="111512"/>
                        </a:cubicBezTo>
                        <a:cubicBezTo>
                          <a:pt x="191428" y="48322"/>
                          <a:pt x="345687" y="0"/>
                          <a:pt x="345687" y="0"/>
                        </a:cubicBezTo>
                        <a:lnTo>
                          <a:pt x="345687" y="0"/>
                        </a:lnTo>
                      </a:path>
                    </a:pathLst>
                  </a:cu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44" name="Group 843"/>
              <p:cNvGrpSpPr/>
              <p:nvPr/>
            </p:nvGrpSpPr>
            <p:grpSpPr>
              <a:xfrm>
                <a:off x="1447800" y="4495800"/>
                <a:ext cx="6185916" cy="2021767"/>
                <a:chOff x="1510284" y="1743157"/>
                <a:chExt cx="6185916" cy="2021767"/>
              </a:xfrm>
            </p:grpSpPr>
            <p:sp>
              <p:nvSpPr>
                <p:cNvPr id="845" name="Up Arrow 844"/>
                <p:cNvSpPr/>
                <p:nvPr/>
              </p:nvSpPr>
              <p:spPr>
                <a:xfrm>
                  <a:off x="2424684" y="1752600"/>
                  <a:ext cx="166116" cy="309914"/>
                </a:xfrm>
                <a:prstGeom prst="upArrow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6" name="Up Arrow 845"/>
                <p:cNvSpPr/>
                <p:nvPr/>
              </p:nvSpPr>
              <p:spPr>
                <a:xfrm>
                  <a:off x="2348484" y="3429000"/>
                  <a:ext cx="186037" cy="335924"/>
                </a:xfrm>
                <a:prstGeom prst="upArrow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7" name="Up Arrow 846"/>
                <p:cNvSpPr/>
                <p:nvPr/>
              </p:nvSpPr>
              <p:spPr>
                <a:xfrm>
                  <a:off x="4253484" y="3397876"/>
                  <a:ext cx="160172" cy="335924"/>
                </a:xfrm>
                <a:prstGeom prst="upArrow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8" name="Up Arrow 847"/>
                <p:cNvSpPr/>
                <p:nvPr/>
              </p:nvSpPr>
              <p:spPr>
                <a:xfrm>
                  <a:off x="1510284" y="2634336"/>
                  <a:ext cx="166116" cy="328021"/>
                </a:xfrm>
                <a:prstGeom prst="upArrow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9" name="Up Arrow 848"/>
                <p:cNvSpPr/>
                <p:nvPr/>
              </p:nvSpPr>
              <p:spPr>
                <a:xfrm>
                  <a:off x="6463284" y="3124200"/>
                  <a:ext cx="166116" cy="335924"/>
                </a:xfrm>
                <a:prstGeom prst="upArrow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0" name="Up Arrow 849"/>
                <p:cNvSpPr/>
                <p:nvPr/>
              </p:nvSpPr>
              <p:spPr>
                <a:xfrm>
                  <a:off x="7530084" y="2514600"/>
                  <a:ext cx="166116" cy="352140"/>
                </a:xfrm>
                <a:prstGeom prst="upArrow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1" name="Up Arrow 850"/>
                <p:cNvSpPr/>
                <p:nvPr/>
              </p:nvSpPr>
              <p:spPr>
                <a:xfrm>
                  <a:off x="6387084" y="1981200"/>
                  <a:ext cx="143798" cy="322730"/>
                </a:xfrm>
                <a:prstGeom prst="upArrow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2" name="Up Arrow 851"/>
                <p:cNvSpPr/>
                <p:nvPr/>
              </p:nvSpPr>
              <p:spPr>
                <a:xfrm rot="19901904">
                  <a:off x="4327791" y="1743157"/>
                  <a:ext cx="136883" cy="290106"/>
                </a:xfrm>
                <a:prstGeom prst="upArrow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3" name="Up Arrow 852"/>
              <p:cNvSpPr/>
              <p:nvPr/>
            </p:nvSpPr>
            <p:spPr>
              <a:xfrm>
                <a:off x="3262884" y="5410200"/>
                <a:ext cx="166116" cy="328021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84" name="TextBox 483"/>
          <p:cNvSpPr txBox="1"/>
          <p:nvPr/>
        </p:nvSpPr>
        <p:spPr>
          <a:xfrm>
            <a:off x="5788329" y="6392672"/>
            <a:ext cx="3057375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Apply principle of </a:t>
            </a:r>
            <a:r>
              <a:rPr lang="en-US" b="1" dirty="0"/>
              <a:t>Reversibility</a:t>
            </a:r>
          </a:p>
        </p:txBody>
      </p:sp>
    </p:spTree>
    <p:extLst>
      <p:ext uri="{BB962C8B-B14F-4D97-AF65-F5344CB8AC3E}">
        <p14:creationId xmlns:p14="http://schemas.microsoft.com/office/powerpoint/2010/main" val="194687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 uiExpand="1" build="p"/>
      <p:bldP spid="484" grpId="0" animBg="1"/>
      <p:bldP spid="484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itle 2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3600" b="1" i="1" smtClean="0">
                            <a:latin typeface="Cambria Math"/>
                          </a:rPr>
                          <m:t>𝒖</m:t>
                        </m:r>
                        <m:r>
                          <a:rPr lang="en-US" sz="3600" b="1" i="1">
                            <a:latin typeface="Cambria Math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-US" sz="36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3600" b="1" i="1" smtClean="0">
                            <a:latin typeface="Cambria Math"/>
                          </a:rPr>
                          <m:t>𝒗</m:t>
                        </m:r>
                        <m:r>
                          <a:rPr lang="en-US" sz="3600" b="1" i="1">
                            <a:latin typeface="Cambria Math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sz="3600" dirty="0"/>
                  <a:t>= ??</a:t>
                </a:r>
              </a:p>
            </p:txBody>
          </p:sp>
        </mc:Choice>
        <mc:Fallback xmlns="">
          <p:sp>
            <p:nvSpPr>
              <p:cNvPr id="25" name="Title 2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𝒖</m:t>
                        </m:r>
                        <m:r>
                          <a:rPr lang="en-US" sz="1800" b="1" i="1">
                            <a:latin typeface="Cambria Math"/>
                          </a:rPr>
                          <m:t>𝒗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𝒖</m:t>
                        </m:r>
                        <m:r>
                          <a:rPr lang="en-US" sz="1800" b="1" i="1">
                            <a:latin typeface="Cambria Math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-US" sz="1800" dirty="0"/>
                  <a:t> in circuit(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 with current flow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𝑰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400" dirty="0"/>
                  <a:t> </a:t>
                </a:r>
              </a:p>
              <a:p>
                <a:pPr marL="0" indent="0">
                  <a:buNone/>
                </a:pPr>
                <a:r>
                  <a:rPr lang="en-US" sz="14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674" b="-87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213556" y="1307068"/>
            <a:ext cx="6799500" cy="2478148"/>
            <a:chOff x="1213556" y="1307068"/>
            <a:chExt cx="6799500" cy="2478148"/>
          </a:xfrm>
        </p:grpSpPr>
        <p:grpSp>
          <p:nvGrpSpPr>
            <p:cNvPr id="335" name="Group 334"/>
            <p:cNvGrpSpPr/>
            <p:nvPr/>
          </p:nvGrpSpPr>
          <p:grpSpPr>
            <a:xfrm>
              <a:off x="1213556" y="1307068"/>
              <a:ext cx="6799500" cy="2198132"/>
              <a:chOff x="1213556" y="1307068"/>
              <a:chExt cx="6799500" cy="21981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6" name="TextBox 335"/>
                  <p:cNvSpPr txBox="1"/>
                  <p:nvPr/>
                </p:nvSpPr>
                <p:spPr>
                  <a:xfrm>
                    <a:off x="1213556" y="2297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6" name="TextBox 3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3556" y="2297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7" name="TextBox 336"/>
                  <p:cNvSpPr txBox="1"/>
                  <p:nvPr/>
                </p:nvSpPr>
                <p:spPr>
                  <a:xfrm>
                    <a:off x="4958576" y="22214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7" name="TextBox 3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8576" y="22214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8" name="TextBox 337"/>
                  <p:cNvSpPr txBox="1"/>
                  <p:nvPr/>
                </p:nvSpPr>
                <p:spPr>
                  <a:xfrm>
                    <a:off x="2057400" y="1447800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𝒃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8" name="TextBox 3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7400" y="1447800"/>
                    <a:ext cx="377026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95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9" name="TextBox 338"/>
                  <p:cNvSpPr txBox="1"/>
                  <p:nvPr/>
                </p:nvSpPr>
                <p:spPr>
                  <a:xfrm>
                    <a:off x="1981200" y="3124200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9" name="TextBox 3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1200" y="3124200"/>
                    <a:ext cx="380232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333" r="-20968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0" name="TextBox 339"/>
                  <p:cNvSpPr txBox="1"/>
                  <p:nvPr/>
                </p:nvSpPr>
                <p:spPr>
                  <a:xfrm>
                    <a:off x="2972568" y="22860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0" name="TextBox 3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2568" y="22860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1" name="TextBox 340"/>
                  <p:cNvSpPr txBox="1"/>
                  <p:nvPr/>
                </p:nvSpPr>
                <p:spPr>
                  <a:xfrm>
                    <a:off x="3972786" y="13070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1" name="TextBox 3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2786" y="13070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2" name="TextBox 341"/>
                  <p:cNvSpPr txBox="1"/>
                  <p:nvPr/>
                </p:nvSpPr>
                <p:spPr>
                  <a:xfrm>
                    <a:off x="4425177" y="3135868"/>
                    <a:ext cx="3561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𝒛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2" name="TextBox 3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25177" y="3135868"/>
                    <a:ext cx="356187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3" name="TextBox 342"/>
                  <p:cNvSpPr txBox="1"/>
                  <p:nvPr/>
                </p:nvSpPr>
                <p:spPr>
                  <a:xfrm>
                    <a:off x="6553200" y="1676400"/>
                    <a:ext cx="3545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𝒄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3" name="TextBox 3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53200" y="1676400"/>
                    <a:ext cx="35458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4" name="TextBox 343"/>
                  <p:cNvSpPr txBox="1"/>
                  <p:nvPr/>
                </p:nvSpPr>
                <p:spPr>
                  <a:xfrm>
                    <a:off x="6629400" y="2831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𝒅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4" name="TextBox 3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9400" y="2831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5" name="TextBox 344"/>
                  <p:cNvSpPr txBox="1"/>
                  <p:nvPr/>
                </p:nvSpPr>
                <p:spPr>
                  <a:xfrm>
                    <a:off x="7620000" y="2297668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𝒈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5" name="TextBox 3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0" y="2297668"/>
                    <a:ext cx="393056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" name="Group 2"/>
            <p:cNvGrpSpPr/>
            <p:nvPr/>
          </p:nvGrpSpPr>
          <p:grpSpPr>
            <a:xfrm>
              <a:off x="1246817" y="1537073"/>
              <a:ext cx="6449383" cy="2248143"/>
              <a:chOff x="1246817" y="1537073"/>
              <a:chExt cx="6449383" cy="224814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1524000" y="24384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362200" y="32766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438400" y="1600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267200" y="1600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267200" y="325058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2578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400800" y="18288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477000" y="29718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5438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352800" y="24384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>
                <a:stCxn id="7" idx="5"/>
                <a:endCxn id="8" idx="1"/>
              </p:cNvCxnSpPr>
              <p:nvPr/>
            </p:nvCxnSpPr>
            <p:spPr>
              <a:xfrm>
                <a:off x="1654082" y="2568482"/>
                <a:ext cx="7304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7" idx="7"/>
                <a:endCxn id="9" idx="3"/>
              </p:cNvCxnSpPr>
              <p:nvPr/>
            </p:nvCxnSpPr>
            <p:spPr>
              <a:xfrm flipV="1">
                <a:off x="1654082" y="1730282"/>
                <a:ext cx="8066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6" idx="1"/>
                <a:endCxn id="9" idx="5"/>
              </p:cNvCxnSpPr>
              <p:nvPr/>
            </p:nvCxnSpPr>
            <p:spPr>
              <a:xfrm flipH="1" flipV="1">
                <a:off x="2568482" y="1730282"/>
                <a:ext cx="8066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6" idx="7"/>
                <a:endCxn id="10" idx="3"/>
              </p:cNvCxnSpPr>
              <p:nvPr/>
            </p:nvCxnSpPr>
            <p:spPr>
              <a:xfrm flipV="1">
                <a:off x="3482882" y="1730282"/>
                <a:ext cx="8066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8" idx="7"/>
                <a:endCxn id="11" idx="2"/>
              </p:cNvCxnSpPr>
              <p:nvPr/>
            </p:nvCxnSpPr>
            <p:spPr>
              <a:xfrm>
                <a:off x="2492282" y="3298918"/>
                <a:ext cx="1774918" cy="2786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8" idx="7"/>
                <a:endCxn id="16" idx="3"/>
              </p:cNvCxnSpPr>
              <p:nvPr/>
            </p:nvCxnSpPr>
            <p:spPr>
              <a:xfrm flipV="1">
                <a:off x="2492282" y="2568482"/>
                <a:ext cx="8828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10" idx="5"/>
                <a:endCxn id="12" idx="1"/>
              </p:cNvCxnSpPr>
              <p:nvPr/>
            </p:nvCxnSpPr>
            <p:spPr>
              <a:xfrm>
                <a:off x="4397282" y="1730282"/>
                <a:ext cx="882836" cy="6542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11" idx="7"/>
                <a:endCxn id="12" idx="3"/>
              </p:cNvCxnSpPr>
              <p:nvPr/>
            </p:nvCxnSpPr>
            <p:spPr>
              <a:xfrm flipV="1">
                <a:off x="4397282" y="2492282"/>
                <a:ext cx="882836" cy="78061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11" idx="1"/>
                <a:endCxn id="16" idx="5"/>
              </p:cNvCxnSpPr>
              <p:nvPr/>
            </p:nvCxnSpPr>
            <p:spPr>
              <a:xfrm flipH="1" flipV="1">
                <a:off x="3482882" y="2568482"/>
                <a:ext cx="806636" cy="70441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2568482" y="1676400"/>
                <a:ext cx="172103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13" idx="3"/>
                <a:endCxn id="12" idx="6"/>
              </p:cNvCxnSpPr>
              <p:nvPr/>
            </p:nvCxnSpPr>
            <p:spPr>
              <a:xfrm flipH="1">
                <a:off x="5410200" y="1958882"/>
                <a:ext cx="1012918" cy="47951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15" idx="1"/>
                <a:endCxn id="13" idx="5"/>
              </p:cNvCxnSpPr>
              <p:nvPr/>
            </p:nvCxnSpPr>
            <p:spPr>
              <a:xfrm flipH="1" flipV="1">
                <a:off x="6530882" y="1958882"/>
                <a:ext cx="1035236" cy="4256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stCxn id="14" idx="2"/>
                <a:endCxn id="12" idx="5"/>
              </p:cNvCxnSpPr>
              <p:nvPr/>
            </p:nvCxnSpPr>
            <p:spPr>
              <a:xfrm flipH="1" flipV="1">
                <a:off x="5387882" y="2492282"/>
                <a:ext cx="1089118" cy="55571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14" idx="6"/>
                <a:endCxn id="15" idx="3"/>
              </p:cNvCxnSpPr>
              <p:nvPr/>
            </p:nvCxnSpPr>
            <p:spPr>
              <a:xfrm flipV="1">
                <a:off x="6629400" y="2492282"/>
                <a:ext cx="936718" cy="55571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11" idx="0"/>
                <a:endCxn id="10" idx="4"/>
              </p:cNvCxnSpPr>
              <p:nvPr/>
            </p:nvCxnSpPr>
            <p:spPr>
              <a:xfrm flipV="1">
                <a:off x="4343400" y="1752600"/>
                <a:ext cx="0" cy="14979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" name="Group 92"/>
              <p:cNvGrpSpPr/>
              <p:nvPr/>
            </p:nvGrpSpPr>
            <p:grpSpPr>
              <a:xfrm rot="16686468">
                <a:off x="4137280" y="2365110"/>
                <a:ext cx="437629" cy="279410"/>
                <a:chOff x="2933700" y="4038600"/>
                <a:chExt cx="723900" cy="439550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0" name="Group 89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4" name="Straight Connector 73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7" name="Group 166"/>
              <p:cNvGrpSpPr/>
              <p:nvPr/>
            </p:nvGrpSpPr>
            <p:grpSpPr>
              <a:xfrm rot="19378890">
                <a:off x="3693440" y="1941348"/>
                <a:ext cx="437629" cy="279410"/>
                <a:chOff x="2933700" y="4038600"/>
                <a:chExt cx="723900" cy="439550"/>
              </a:xfrm>
            </p:grpSpPr>
            <p:sp>
              <p:nvSpPr>
                <p:cNvPr id="168" name="Rectangle 167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9" name="Group 168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170" name="Straight Connector 169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9" name="Group 178"/>
              <p:cNvGrpSpPr/>
              <p:nvPr/>
            </p:nvGrpSpPr>
            <p:grpSpPr>
              <a:xfrm rot="19378890">
                <a:off x="1868809" y="1903006"/>
                <a:ext cx="437629" cy="279410"/>
                <a:chOff x="2933700" y="4038600"/>
                <a:chExt cx="723900" cy="439550"/>
              </a:xfrm>
            </p:grpSpPr>
            <p:sp>
              <p:nvSpPr>
                <p:cNvPr id="180" name="Rectangle 179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1" name="Group 180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182" name="Straight Connector 181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91" name="Group 190"/>
              <p:cNvGrpSpPr/>
              <p:nvPr/>
            </p:nvGrpSpPr>
            <p:grpSpPr>
              <a:xfrm rot="19378890">
                <a:off x="2722762" y="2741206"/>
                <a:ext cx="437629" cy="279410"/>
                <a:chOff x="2933700" y="4038600"/>
                <a:chExt cx="723900" cy="439550"/>
              </a:xfrm>
            </p:grpSpPr>
            <p:sp>
              <p:nvSpPr>
                <p:cNvPr id="192" name="Rectangle 191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3" name="Group 192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194" name="Straight Connector 193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3" name="Group 202"/>
              <p:cNvGrpSpPr/>
              <p:nvPr/>
            </p:nvGrpSpPr>
            <p:grpSpPr>
              <a:xfrm rot="209594">
                <a:off x="3135665" y="3138018"/>
                <a:ext cx="437629" cy="279410"/>
                <a:chOff x="2933700" y="4038600"/>
                <a:chExt cx="723900" cy="439550"/>
              </a:xfrm>
            </p:grpSpPr>
            <p:sp>
              <p:nvSpPr>
                <p:cNvPr id="204" name="Rectangle 203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5" name="Group 204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206" name="Straight Connector 205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Connector 207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Connector 208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Straight Connector 211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Straight Connector 212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Connector 213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5" name="Group 214"/>
              <p:cNvGrpSpPr/>
              <p:nvPr/>
            </p:nvGrpSpPr>
            <p:grpSpPr>
              <a:xfrm rot="2742835">
                <a:off x="3643190" y="2730306"/>
                <a:ext cx="437629" cy="279410"/>
                <a:chOff x="2933700" y="4038600"/>
                <a:chExt cx="723900" cy="439550"/>
              </a:xfrm>
            </p:grpSpPr>
            <p:sp>
              <p:nvSpPr>
                <p:cNvPr id="216" name="Rectangle 215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7" name="Group 216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218" name="Straight Connector 217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Straight Connector 221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7" name="Group 226"/>
              <p:cNvGrpSpPr/>
              <p:nvPr/>
            </p:nvGrpSpPr>
            <p:grpSpPr>
              <a:xfrm rot="2742835">
                <a:off x="2804990" y="1968306"/>
                <a:ext cx="437629" cy="279410"/>
                <a:chOff x="2933700" y="4038600"/>
                <a:chExt cx="723900" cy="439550"/>
              </a:xfrm>
            </p:grpSpPr>
            <p:sp>
              <p:nvSpPr>
                <p:cNvPr id="228" name="Rectangle 227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9" name="Group 228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230" name="Straight Connector 229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Straight Connector 230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Straight Connector 232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Straight Connector 236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Straight Connector 237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39" name="Group 238"/>
              <p:cNvGrpSpPr/>
              <p:nvPr/>
            </p:nvGrpSpPr>
            <p:grpSpPr>
              <a:xfrm rot="3156239">
                <a:off x="1786581" y="2730306"/>
                <a:ext cx="437629" cy="279410"/>
                <a:chOff x="2933700" y="4038600"/>
                <a:chExt cx="723900" cy="439550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242" name="Straight Connector 241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Straight Connector 242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Straight Connector 243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Straight Connector 244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Straight Connector 245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Straight Connector 247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Straight Connector 248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Straight Connector 249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51" name="Group 250"/>
              <p:cNvGrpSpPr/>
              <p:nvPr/>
            </p:nvGrpSpPr>
            <p:grpSpPr>
              <a:xfrm rot="209594">
                <a:off x="3208506" y="1537073"/>
                <a:ext cx="437629" cy="279410"/>
                <a:chOff x="2933700" y="4038600"/>
                <a:chExt cx="723900" cy="439550"/>
              </a:xfrm>
            </p:grpSpPr>
            <p:sp>
              <p:nvSpPr>
                <p:cNvPr id="252" name="Rectangle 251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3" name="Group 252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254" name="Straight Connector 253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Straight Connector 254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Straight Connector 257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Straight Connector 258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Straight Connector 260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Straight Connector 261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63" name="Group 262"/>
              <p:cNvGrpSpPr/>
              <p:nvPr/>
            </p:nvGrpSpPr>
            <p:grpSpPr>
              <a:xfrm rot="19378890">
                <a:off x="4688209" y="2665006"/>
                <a:ext cx="437629" cy="279410"/>
                <a:chOff x="2933700" y="4038600"/>
                <a:chExt cx="723900" cy="439550"/>
              </a:xfrm>
            </p:grpSpPr>
            <p:sp>
              <p:nvSpPr>
                <p:cNvPr id="264" name="Rectangle 263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65" name="Group 264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266" name="Straight Connector 265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Connector 266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Connector 267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Connector 271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Straight Connector 272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Straight Connector 273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75" name="Group 274"/>
              <p:cNvGrpSpPr/>
              <p:nvPr/>
            </p:nvGrpSpPr>
            <p:grpSpPr>
              <a:xfrm rot="2378188">
                <a:off x="4687016" y="1936268"/>
                <a:ext cx="437629" cy="279410"/>
                <a:chOff x="2933700" y="4038600"/>
                <a:chExt cx="723900" cy="439550"/>
              </a:xfrm>
            </p:grpSpPr>
            <p:sp>
              <p:nvSpPr>
                <p:cNvPr id="276" name="Rectangle 275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7" name="Group 276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278" name="Straight Connector 277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Straight Connector 278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Straight Connector 279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Straight Connector 280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Straight Connector 281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Straight Connector 283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Straight Connector 285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87" name="Group 286"/>
              <p:cNvGrpSpPr/>
              <p:nvPr/>
            </p:nvGrpSpPr>
            <p:grpSpPr>
              <a:xfrm rot="1831540">
                <a:off x="6838755" y="1996779"/>
                <a:ext cx="437629" cy="279410"/>
                <a:chOff x="2933700" y="4038600"/>
                <a:chExt cx="723900" cy="439550"/>
              </a:xfrm>
            </p:grpSpPr>
            <p:sp>
              <p:nvSpPr>
                <p:cNvPr id="288" name="Rectangle 287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9" name="Group 288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290" name="Straight Connector 289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Straight Connector 290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Connector 294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Straight Connector 295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Straight Connector 296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99" name="Group 298"/>
              <p:cNvGrpSpPr/>
              <p:nvPr/>
            </p:nvGrpSpPr>
            <p:grpSpPr>
              <a:xfrm rot="20558223">
                <a:off x="5696004" y="2040134"/>
                <a:ext cx="437629" cy="279410"/>
                <a:chOff x="2933700" y="4038600"/>
                <a:chExt cx="723900" cy="439550"/>
              </a:xfrm>
            </p:grpSpPr>
            <p:sp>
              <p:nvSpPr>
                <p:cNvPr id="300" name="Rectangle 299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1" name="Group 300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302" name="Straight Connector 301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Straight Connector 302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Straight Connector 303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Straight Connector 304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" name="Straight Connector 305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Straight Connector 306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Straight Connector 307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Straight Connector 308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Straight Connector 309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11" name="Group 310"/>
              <p:cNvGrpSpPr/>
              <p:nvPr/>
            </p:nvGrpSpPr>
            <p:grpSpPr>
              <a:xfrm rot="20081023">
                <a:off x="6813521" y="2633456"/>
                <a:ext cx="437629" cy="279410"/>
                <a:chOff x="2933700" y="4038600"/>
                <a:chExt cx="723900" cy="439550"/>
              </a:xfrm>
            </p:grpSpPr>
            <p:sp>
              <p:nvSpPr>
                <p:cNvPr id="312" name="Rectangle 311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13" name="Group 312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314" name="Straight Connector 313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Straight Connector 314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Straight Connector 315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Straight Connector 316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Straight Connector 317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Straight Connector 318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Straight Connector 319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Straight Connector 320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321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23" name="Group 322"/>
              <p:cNvGrpSpPr/>
              <p:nvPr/>
            </p:nvGrpSpPr>
            <p:grpSpPr>
              <a:xfrm rot="2105834">
                <a:off x="5755633" y="2606379"/>
                <a:ext cx="437629" cy="279410"/>
                <a:chOff x="2933700" y="4038600"/>
                <a:chExt cx="723900" cy="439550"/>
              </a:xfrm>
            </p:grpSpPr>
            <p:sp>
              <p:nvSpPr>
                <p:cNvPr id="324" name="Rectangle 323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25" name="Group 324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326" name="Straight Connector 325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Straight Connector 326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Straight Connector 327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Straight Connector 328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Straight Connector 329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Straight Connector 330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2" name="Straight Connector 331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3" name="Straight Connector 332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Straight Connector 333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54" name="Up Arrow 353"/>
              <p:cNvSpPr/>
              <p:nvPr/>
            </p:nvSpPr>
            <p:spPr>
              <a:xfrm rot="10800000">
                <a:off x="1357884" y="2667000"/>
                <a:ext cx="394716" cy="564524"/>
              </a:xfrm>
              <a:prstGeom prst="up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1246817" y="1729675"/>
                <a:ext cx="6421766" cy="2055541"/>
                <a:chOff x="1246817" y="1729675"/>
                <a:chExt cx="6421766" cy="2055541"/>
              </a:xfrm>
            </p:grpSpPr>
            <p:sp>
              <p:nvSpPr>
                <p:cNvPr id="355" name="Freeform 354"/>
                <p:cNvSpPr/>
                <p:nvPr/>
              </p:nvSpPr>
              <p:spPr>
                <a:xfrm rot="21058079">
                  <a:off x="2217496" y="1777384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Freeform 355"/>
                <p:cNvSpPr/>
                <p:nvPr/>
              </p:nvSpPr>
              <p:spPr>
                <a:xfrm rot="21058079">
                  <a:off x="2161217" y="34060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Freeform 356"/>
                <p:cNvSpPr/>
                <p:nvPr/>
              </p:nvSpPr>
              <p:spPr>
                <a:xfrm rot="21058079">
                  <a:off x="1246817" y="25678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Freeform 357"/>
                <p:cNvSpPr/>
                <p:nvPr/>
              </p:nvSpPr>
              <p:spPr>
                <a:xfrm rot="21058079">
                  <a:off x="3151817" y="2539384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Freeform 358"/>
                <p:cNvSpPr/>
                <p:nvPr/>
              </p:nvSpPr>
              <p:spPr>
                <a:xfrm rot="21058079">
                  <a:off x="3990017" y="34060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Freeform 359"/>
                <p:cNvSpPr/>
                <p:nvPr/>
              </p:nvSpPr>
              <p:spPr>
                <a:xfrm rot="21058079">
                  <a:off x="4066217" y="17296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Freeform 360"/>
                <p:cNvSpPr/>
                <p:nvPr/>
              </p:nvSpPr>
              <p:spPr>
                <a:xfrm rot="21058079">
                  <a:off x="5056817" y="24916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Freeform 361"/>
                <p:cNvSpPr/>
                <p:nvPr/>
              </p:nvSpPr>
              <p:spPr>
                <a:xfrm rot="21058079">
                  <a:off x="6199817" y="31012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Freeform 362"/>
                <p:cNvSpPr/>
                <p:nvPr/>
              </p:nvSpPr>
              <p:spPr>
                <a:xfrm rot="21058079">
                  <a:off x="7322896" y="24916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Freeform 363"/>
                <p:cNvSpPr/>
                <p:nvPr/>
              </p:nvSpPr>
              <p:spPr>
                <a:xfrm rot="21058079">
                  <a:off x="6179896" y="19582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94" name="Group 593"/>
          <p:cNvGrpSpPr/>
          <p:nvPr/>
        </p:nvGrpSpPr>
        <p:grpSpPr>
          <a:xfrm>
            <a:off x="1143000" y="4075052"/>
            <a:ext cx="6799500" cy="2478148"/>
            <a:chOff x="1213556" y="1307068"/>
            <a:chExt cx="6799500" cy="2478148"/>
          </a:xfrm>
        </p:grpSpPr>
        <p:grpSp>
          <p:nvGrpSpPr>
            <p:cNvPr id="595" name="Group 594"/>
            <p:cNvGrpSpPr/>
            <p:nvPr/>
          </p:nvGrpSpPr>
          <p:grpSpPr>
            <a:xfrm>
              <a:off x="1213556" y="1307068"/>
              <a:ext cx="6799500" cy="2198132"/>
              <a:chOff x="1213556" y="1307068"/>
              <a:chExt cx="6799500" cy="21981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4" name="TextBox 823"/>
                  <p:cNvSpPr txBox="1"/>
                  <p:nvPr/>
                </p:nvSpPr>
                <p:spPr>
                  <a:xfrm>
                    <a:off x="1213556" y="2297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6" name="TextBox 3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3556" y="2297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5" name="TextBox 824"/>
                  <p:cNvSpPr txBox="1"/>
                  <p:nvPr/>
                </p:nvSpPr>
                <p:spPr>
                  <a:xfrm>
                    <a:off x="4958576" y="22214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7" name="TextBox 3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8576" y="22214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6" name="TextBox 825"/>
                  <p:cNvSpPr txBox="1"/>
                  <p:nvPr/>
                </p:nvSpPr>
                <p:spPr>
                  <a:xfrm>
                    <a:off x="2057400" y="1447800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𝒃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8" name="TextBox 3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7400" y="1447800"/>
                    <a:ext cx="377026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95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7" name="TextBox 826"/>
                  <p:cNvSpPr txBox="1"/>
                  <p:nvPr/>
                </p:nvSpPr>
                <p:spPr>
                  <a:xfrm>
                    <a:off x="1981200" y="3124200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9" name="TextBox 3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1200" y="3124200"/>
                    <a:ext cx="380232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333" r="-20968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8" name="TextBox 827"/>
                  <p:cNvSpPr txBox="1"/>
                  <p:nvPr/>
                </p:nvSpPr>
                <p:spPr>
                  <a:xfrm>
                    <a:off x="2972568" y="22860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0" name="TextBox 3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2568" y="22860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9" name="TextBox 828"/>
                  <p:cNvSpPr txBox="1"/>
                  <p:nvPr/>
                </p:nvSpPr>
                <p:spPr>
                  <a:xfrm>
                    <a:off x="3972786" y="13070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1" name="TextBox 3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2786" y="13070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0" name="TextBox 829"/>
                  <p:cNvSpPr txBox="1"/>
                  <p:nvPr/>
                </p:nvSpPr>
                <p:spPr>
                  <a:xfrm>
                    <a:off x="4425177" y="3135868"/>
                    <a:ext cx="3561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𝒛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2" name="TextBox 3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25177" y="3135868"/>
                    <a:ext cx="356187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1" name="TextBox 830"/>
                  <p:cNvSpPr txBox="1"/>
                  <p:nvPr/>
                </p:nvSpPr>
                <p:spPr>
                  <a:xfrm>
                    <a:off x="6553200" y="1676400"/>
                    <a:ext cx="3545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𝒄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3" name="TextBox 3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53200" y="1676400"/>
                    <a:ext cx="35458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2" name="TextBox 831"/>
                  <p:cNvSpPr txBox="1"/>
                  <p:nvPr/>
                </p:nvSpPr>
                <p:spPr>
                  <a:xfrm>
                    <a:off x="6629400" y="2831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𝒅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4" name="TextBox 3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9400" y="2831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3" name="TextBox 832"/>
                  <p:cNvSpPr txBox="1"/>
                  <p:nvPr/>
                </p:nvSpPr>
                <p:spPr>
                  <a:xfrm>
                    <a:off x="7620000" y="2297668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𝒈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5" name="TextBox 3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0" y="2297668"/>
                    <a:ext cx="393056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6" name="Group 595"/>
            <p:cNvGrpSpPr/>
            <p:nvPr/>
          </p:nvGrpSpPr>
          <p:grpSpPr>
            <a:xfrm>
              <a:off x="1246817" y="1537073"/>
              <a:ext cx="6449383" cy="2248143"/>
              <a:chOff x="1246817" y="1537073"/>
              <a:chExt cx="6449383" cy="2248143"/>
            </a:xfrm>
          </p:grpSpPr>
          <p:sp>
            <p:nvSpPr>
              <p:cNvPr id="597" name="Oval 596"/>
              <p:cNvSpPr/>
              <p:nvPr/>
            </p:nvSpPr>
            <p:spPr>
              <a:xfrm>
                <a:off x="1524000" y="24384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Oval 597"/>
              <p:cNvSpPr/>
              <p:nvPr/>
            </p:nvSpPr>
            <p:spPr>
              <a:xfrm>
                <a:off x="2362200" y="32766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9" name="Oval 598"/>
              <p:cNvSpPr/>
              <p:nvPr/>
            </p:nvSpPr>
            <p:spPr>
              <a:xfrm>
                <a:off x="2438400" y="1600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Oval 599"/>
              <p:cNvSpPr/>
              <p:nvPr/>
            </p:nvSpPr>
            <p:spPr>
              <a:xfrm>
                <a:off x="4267200" y="1600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1" name="Oval 600"/>
              <p:cNvSpPr/>
              <p:nvPr/>
            </p:nvSpPr>
            <p:spPr>
              <a:xfrm>
                <a:off x="4267200" y="325058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/>
              <p:cNvSpPr/>
              <p:nvPr/>
            </p:nvSpPr>
            <p:spPr>
              <a:xfrm>
                <a:off x="52578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/>
              <p:cNvSpPr/>
              <p:nvPr/>
            </p:nvSpPr>
            <p:spPr>
              <a:xfrm>
                <a:off x="6400800" y="18288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4" name="Oval 603"/>
              <p:cNvSpPr/>
              <p:nvPr/>
            </p:nvSpPr>
            <p:spPr>
              <a:xfrm>
                <a:off x="6477000" y="29718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5" name="Oval 604"/>
              <p:cNvSpPr/>
              <p:nvPr/>
            </p:nvSpPr>
            <p:spPr>
              <a:xfrm>
                <a:off x="75438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6" name="Oval 605"/>
              <p:cNvSpPr/>
              <p:nvPr/>
            </p:nvSpPr>
            <p:spPr>
              <a:xfrm>
                <a:off x="3352800" y="24384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7" name="Straight Connector 606"/>
              <p:cNvCxnSpPr>
                <a:stCxn id="597" idx="5"/>
                <a:endCxn id="598" idx="1"/>
              </p:cNvCxnSpPr>
              <p:nvPr/>
            </p:nvCxnSpPr>
            <p:spPr>
              <a:xfrm>
                <a:off x="1654082" y="2568482"/>
                <a:ext cx="7304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/>
              <p:cNvCxnSpPr>
                <a:stCxn id="597" idx="7"/>
                <a:endCxn id="599" idx="3"/>
              </p:cNvCxnSpPr>
              <p:nvPr/>
            </p:nvCxnSpPr>
            <p:spPr>
              <a:xfrm flipV="1">
                <a:off x="1654082" y="1730282"/>
                <a:ext cx="8066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/>
              <p:cNvCxnSpPr>
                <a:stCxn id="606" idx="1"/>
                <a:endCxn id="599" idx="5"/>
              </p:cNvCxnSpPr>
              <p:nvPr/>
            </p:nvCxnSpPr>
            <p:spPr>
              <a:xfrm flipH="1" flipV="1">
                <a:off x="2568482" y="1730282"/>
                <a:ext cx="8066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Straight Connector 609"/>
              <p:cNvCxnSpPr>
                <a:stCxn id="606" idx="7"/>
                <a:endCxn id="600" idx="3"/>
              </p:cNvCxnSpPr>
              <p:nvPr/>
            </p:nvCxnSpPr>
            <p:spPr>
              <a:xfrm flipV="1">
                <a:off x="3482882" y="1730282"/>
                <a:ext cx="8066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Straight Connector 610"/>
              <p:cNvCxnSpPr>
                <a:stCxn id="598" idx="7"/>
                <a:endCxn id="601" idx="2"/>
              </p:cNvCxnSpPr>
              <p:nvPr/>
            </p:nvCxnSpPr>
            <p:spPr>
              <a:xfrm>
                <a:off x="2492282" y="3298918"/>
                <a:ext cx="1774918" cy="2786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/>
              <p:cNvCxnSpPr>
                <a:stCxn id="598" idx="7"/>
                <a:endCxn id="606" idx="3"/>
              </p:cNvCxnSpPr>
              <p:nvPr/>
            </p:nvCxnSpPr>
            <p:spPr>
              <a:xfrm flipV="1">
                <a:off x="2492282" y="2568482"/>
                <a:ext cx="8828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/>
              <p:cNvCxnSpPr>
                <a:stCxn id="600" idx="5"/>
                <a:endCxn id="602" idx="1"/>
              </p:cNvCxnSpPr>
              <p:nvPr/>
            </p:nvCxnSpPr>
            <p:spPr>
              <a:xfrm>
                <a:off x="4397282" y="1730282"/>
                <a:ext cx="882836" cy="6542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>
                <a:stCxn id="601" idx="7"/>
                <a:endCxn id="602" idx="3"/>
              </p:cNvCxnSpPr>
              <p:nvPr/>
            </p:nvCxnSpPr>
            <p:spPr>
              <a:xfrm flipV="1">
                <a:off x="4397282" y="2492282"/>
                <a:ext cx="882836" cy="78061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>
                <a:stCxn id="601" idx="1"/>
                <a:endCxn id="606" idx="5"/>
              </p:cNvCxnSpPr>
              <p:nvPr/>
            </p:nvCxnSpPr>
            <p:spPr>
              <a:xfrm flipH="1" flipV="1">
                <a:off x="3482882" y="2568482"/>
                <a:ext cx="806636" cy="70441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/>
              <p:cNvCxnSpPr/>
              <p:nvPr/>
            </p:nvCxnSpPr>
            <p:spPr>
              <a:xfrm flipH="1">
                <a:off x="2568482" y="1676400"/>
                <a:ext cx="172103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/>
              <p:cNvCxnSpPr>
                <a:stCxn id="603" idx="3"/>
                <a:endCxn id="602" idx="6"/>
              </p:cNvCxnSpPr>
              <p:nvPr/>
            </p:nvCxnSpPr>
            <p:spPr>
              <a:xfrm flipH="1">
                <a:off x="5410200" y="1958882"/>
                <a:ext cx="1012918" cy="47951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" name="Straight Connector 617"/>
              <p:cNvCxnSpPr>
                <a:stCxn id="605" idx="1"/>
                <a:endCxn id="603" idx="5"/>
              </p:cNvCxnSpPr>
              <p:nvPr/>
            </p:nvCxnSpPr>
            <p:spPr>
              <a:xfrm flipH="1" flipV="1">
                <a:off x="6530882" y="1958882"/>
                <a:ext cx="1035236" cy="4256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Straight Connector 618"/>
              <p:cNvCxnSpPr>
                <a:stCxn id="604" idx="2"/>
                <a:endCxn id="602" idx="5"/>
              </p:cNvCxnSpPr>
              <p:nvPr/>
            </p:nvCxnSpPr>
            <p:spPr>
              <a:xfrm flipH="1" flipV="1">
                <a:off x="5387882" y="2492282"/>
                <a:ext cx="1089118" cy="55571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Straight Connector 619"/>
              <p:cNvCxnSpPr>
                <a:stCxn id="604" idx="6"/>
                <a:endCxn id="605" idx="3"/>
              </p:cNvCxnSpPr>
              <p:nvPr/>
            </p:nvCxnSpPr>
            <p:spPr>
              <a:xfrm flipV="1">
                <a:off x="6629400" y="2492282"/>
                <a:ext cx="936718" cy="55571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Straight Connector 620"/>
              <p:cNvCxnSpPr>
                <a:stCxn id="601" idx="0"/>
                <a:endCxn id="600" idx="4"/>
              </p:cNvCxnSpPr>
              <p:nvPr/>
            </p:nvCxnSpPr>
            <p:spPr>
              <a:xfrm flipV="1">
                <a:off x="4343400" y="1752600"/>
                <a:ext cx="0" cy="14979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2" name="Group 621"/>
              <p:cNvGrpSpPr/>
              <p:nvPr/>
            </p:nvGrpSpPr>
            <p:grpSpPr>
              <a:xfrm rot="16686468">
                <a:off x="4137280" y="2365110"/>
                <a:ext cx="437629" cy="279410"/>
                <a:chOff x="2933700" y="4038600"/>
                <a:chExt cx="723900" cy="439550"/>
              </a:xfrm>
            </p:grpSpPr>
            <p:sp>
              <p:nvSpPr>
                <p:cNvPr id="813" name="Rectangle 812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14" name="Group 813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815" name="Straight Connector 814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6" name="Straight Connector 815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7" name="Straight Connector 816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8" name="Straight Connector 817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9" name="Straight Connector 818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0" name="Straight Connector 819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1" name="Straight Connector 820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2" name="Straight Connector 821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3" name="Straight Connector 822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3" name="Group 622"/>
              <p:cNvGrpSpPr/>
              <p:nvPr/>
            </p:nvGrpSpPr>
            <p:grpSpPr>
              <a:xfrm rot="19378890">
                <a:off x="3693440" y="1941348"/>
                <a:ext cx="437629" cy="279410"/>
                <a:chOff x="2933700" y="4038600"/>
                <a:chExt cx="723900" cy="439550"/>
              </a:xfrm>
            </p:grpSpPr>
            <p:sp>
              <p:nvSpPr>
                <p:cNvPr id="802" name="Rectangle 801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03" name="Group 802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804" name="Straight Connector 803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5" name="Straight Connector 804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6" name="Straight Connector 805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7" name="Straight Connector 806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8" name="Straight Connector 807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9" name="Straight Connector 808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0" name="Straight Connector 809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1" name="Straight Connector 810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2" name="Straight Connector 811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4" name="Group 623"/>
              <p:cNvGrpSpPr/>
              <p:nvPr/>
            </p:nvGrpSpPr>
            <p:grpSpPr>
              <a:xfrm rot="19378890">
                <a:off x="1868809" y="19030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91" name="Rectangle 790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92" name="Group 791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93" name="Straight Connector 792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4" name="Straight Connector 793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5" name="Straight Connector 794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6" name="Straight Connector 795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7" name="Straight Connector 796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8" name="Straight Connector 797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9" name="Straight Connector 798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0" name="Straight Connector 799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1" name="Straight Connector 800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5" name="Group 624"/>
              <p:cNvGrpSpPr/>
              <p:nvPr/>
            </p:nvGrpSpPr>
            <p:grpSpPr>
              <a:xfrm rot="19378890">
                <a:off x="2722762" y="27412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80" name="Rectangle 779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81" name="Group 780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82" name="Straight Connector 781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3" name="Straight Connector 782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4" name="Straight Connector 783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5" name="Straight Connector 784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6" name="Straight Connector 785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7" name="Straight Connector 786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8" name="Straight Connector 787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9" name="Straight Connector 788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0" name="Straight Connector 789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6" name="Group 625"/>
              <p:cNvGrpSpPr/>
              <p:nvPr/>
            </p:nvGrpSpPr>
            <p:grpSpPr>
              <a:xfrm rot="209594">
                <a:off x="3135665" y="3138018"/>
                <a:ext cx="437629" cy="279410"/>
                <a:chOff x="2933700" y="4038600"/>
                <a:chExt cx="723900" cy="439550"/>
              </a:xfrm>
            </p:grpSpPr>
            <p:sp>
              <p:nvSpPr>
                <p:cNvPr id="769" name="Rectangle 768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70" name="Group 769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71" name="Straight Connector 770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2" name="Straight Connector 771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3" name="Straight Connector 772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4" name="Straight Connector 773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5" name="Straight Connector 774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6" name="Straight Connector 775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7" name="Straight Connector 776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8" name="Straight Connector 777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9" name="Straight Connector 778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7" name="Group 626"/>
              <p:cNvGrpSpPr/>
              <p:nvPr/>
            </p:nvGrpSpPr>
            <p:grpSpPr>
              <a:xfrm rot="2742835">
                <a:off x="3643190" y="27303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58" name="Rectangle 757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59" name="Group 758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60" name="Straight Connector 759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1" name="Straight Connector 760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2" name="Straight Connector 761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3" name="Straight Connector 762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4" name="Straight Connector 763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5" name="Straight Connector 764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6" name="Straight Connector 765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7" name="Straight Connector 766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8" name="Straight Connector 767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8" name="Group 627"/>
              <p:cNvGrpSpPr/>
              <p:nvPr/>
            </p:nvGrpSpPr>
            <p:grpSpPr>
              <a:xfrm rot="2742835">
                <a:off x="2804990" y="19683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47" name="Rectangle 746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48" name="Group 747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49" name="Straight Connector 748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0" name="Straight Connector 749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1" name="Straight Connector 750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2" name="Straight Connector 751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3" name="Straight Connector 752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4" name="Straight Connector 753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5" name="Straight Connector 754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6" name="Straight Connector 755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7" name="Straight Connector 756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9" name="Group 628"/>
              <p:cNvGrpSpPr/>
              <p:nvPr/>
            </p:nvGrpSpPr>
            <p:grpSpPr>
              <a:xfrm rot="3156239">
                <a:off x="1786581" y="27303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36" name="Rectangle 735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37" name="Group 736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38" name="Straight Connector 737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9" name="Straight Connector 738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0" name="Straight Connector 739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1" name="Straight Connector 740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2" name="Straight Connector 741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3" name="Straight Connector 742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4" name="Straight Connector 743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5" name="Straight Connector 744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6" name="Straight Connector 745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0" name="Group 629"/>
              <p:cNvGrpSpPr/>
              <p:nvPr/>
            </p:nvGrpSpPr>
            <p:grpSpPr>
              <a:xfrm rot="209594">
                <a:off x="3208506" y="1537073"/>
                <a:ext cx="437629" cy="279410"/>
                <a:chOff x="2933700" y="4038600"/>
                <a:chExt cx="723900" cy="439550"/>
              </a:xfrm>
            </p:grpSpPr>
            <p:sp>
              <p:nvSpPr>
                <p:cNvPr id="725" name="Rectangle 724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26" name="Group 725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27" name="Straight Connector 726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8" name="Straight Connector 727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9" name="Straight Connector 728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0" name="Straight Connector 729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1" name="Straight Connector 730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2" name="Straight Connector 731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3" name="Straight Connector 732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4" name="Straight Connector 733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5" name="Straight Connector 734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1" name="Group 630"/>
              <p:cNvGrpSpPr/>
              <p:nvPr/>
            </p:nvGrpSpPr>
            <p:grpSpPr>
              <a:xfrm rot="19378890">
                <a:off x="4688209" y="26650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14" name="Rectangle 713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15" name="Group 714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16" name="Straight Connector 715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7" name="Straight Connector 716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8" name="Straight Connector 717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9" name="Straight Connector 718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0" name="Straight Connector 719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1" name="Straight Connector 720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2" name="Straight Connector 721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3" name="Straight Connector 722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4" name="Straight Connector 723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2" name="Group 631"/>
              <p:cNvGrpSpPr/>
              <p:nvPr/>
            </p:nvGrpSpPr>
            <p:grpSpPr>
              <a:xfrm rot="2378188">
                <a:off x="4687016" y="1936268"/>
                <a:ext cx="437629" cy="279410"/>
                <a:chOff x="2933700" y="4038600"/>
                <a:chExt cx="723900" cy="439550"/>
              </a:xfrm>
            </p:grpSpPr>
            <p:sp>
              <p:nvSpPr>
                <p:cNvPr id="703" name="Rectangle 702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04" name="Group 703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05" name="Straight Connector 704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Straight Connector 705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Straight Connector 706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8" name="Straight Connector 707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Straight Connector 708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Straight Connector 709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Straight Connector 710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2" name="Straight Connector 711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3" name="Straight Connector 712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3" name="Group 632"/>
              <p:cNvGrpSpPr/>
              <p:nvPr/>
            </p:nvGrpSpPr>
            <p:grpSpPr>
              <a:xfrm rot="1831540">
                <a:off x="6838755" y="1996779"/>
                <a:ext cx="437629" cy="279410"/>
                <a:chOff x="2933700" y="4038600"/>
                <a:chExt cx="723900" cy="439550"/>
              </a:xfrm>
            </p:grpSpPr>
            <p:sp>
              <p:nvSpPr>
                <p:cNvPr id="692" name="Rectangle 691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93" name="Group 692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694" name="Straight Connector 693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5" name="Straight Connector 694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6" name="Straight Connector 695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7" name="Straight Connector 696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8" name="Straight Connector 697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9" name="Straight Connector 698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0" name="Straight Connector 699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1" name="Straight Connector 700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2" name="Straight Connector 701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4" name="Group 633"/>
              <p:cNvGrpSpPr/>
              <p:nvPr/>
            </p:nvGrpSpPr>
            <p:grpSpPr>
              <a:xfrm rot="20558223">
                <a:off x="5696004" y="2040134"/>
                <a:ext cx="437629" cy="279410"/>
                <a:chOff x="2933700" y="4038600"/>
                <a:chExt cx="723900" cy="439550"/>
              </a:xfrm>
            </p:grpSpPr>
            <p:sp>
              <p:nvSpPr>
                <p:cNvPr id="681" name="Rectangle 680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82" name="Group 681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683" name="Straight Connector 682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4" name="Straight Connector 683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5" name="Straight Connector 684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6" name="Straight Connector 685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7" name="Straight Connector 686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8" name="Straight Connector 687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9" name="Straight Connector 688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Straight Connector 689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Straight Connector 690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5" name="Group 634"/>
              <p:cNvGrpSpPr/>
              <p:nvPr/>
            </p:nvGrpSpPr>
            <p:grpSpPr>
              <a:xfrm rot="20081023">
                <a:off x="6813521" y="2633456"/>
                <a:ext cx="437629" cy="279410"/>
                <a:chOff x="2933700" y="4038600"/>
                <a:chExt cx="723900" cy="439550"/>
              </a:xfrm>
            </p:grpSpPr>
            <p:sp>
              <p:nvSpPr>
                <p:cNvPr id="670" name="Rectangle 669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71" name="Group 670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672" name="Straight Connector 671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3" name="Straight Connector 672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4" name="Straight Connector 673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5" name="Straight Connector 674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6" name="Straight Connector 675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7" name="Straight Connector 676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8" name="Straight Connector 677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9" name="Straight Connector 678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0" name="Straight Connector 679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6" name="Group 635"/>
              <p:cNvGrpSpPr/>
              <p:nvPr/>
            </p:nvGrpSpPr>
            <p:grpSpPr>
              <a:xfrm rot="2105834">
                <a:off x="5755633" y="2606379"/>
                <a:ext cx="437629" cy="279410"/>
                <a:chOff x="2933700" y="4038600"/>
                <a:chExt cx="723900" cy="439550"/>
              </a:xfrm>
            </p:grpSpPr>
            <p:sp>
              <p:nvSpPr>
                <p:cNvPr id="659" name="Rectangle 658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60" name="Group 659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661" name="Straight Connector 660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3" name="Straight Connector 662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4" name="Straight Connector 663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5" name="Straight Connector 664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6" name="Straight Connector 665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7" name="Straight Connector 666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Straight Connector 667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Straight Connector 668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37" name="Up Arrow 636"/>
              <p:cNvSpPr/>
              <p:nvPr/>
            </p:nvSpPr>
            <p:spPr>
              <a:xfrm flipV="1">
                <a:off x="3331255" y="2616839"/>
                <a:ext cx="140169" cy="260124"/>
              </a:xfrm>
              <a:prstGeom prst="up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9" name="Up Arrow 638"/>
              <p:cNvSpPr/>
              <p:nvPr/>
            </p:nvSpPr>
            <p:spPr>
              <a:xfrm rot="10800000" flipV="1">
                <a:off x="5175957" y="2489816"/>
                <a:ext cx="380999" cy="532027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40" name="Group 639"/>
              <p:cNvGrpSpPr/>
              <p:nvPr/>
            </p:nvGrpSpPr>
            <p:grpSpPr>
              <a:xfrm>
                <a:off x="1246817" y="1729675"/>
                <a:ext cx="6421766" cy="2055541"/>
                <a:chOff x="1246817" y="1729675"/>
                <a:chExt cx="6421766" cy="2055541"/>
              </a:xfrm>
            </p:grpSpPr>
            <p:sp>
              <p:nvSpPr>
                <p:cNvPr id="641" name="Freeform 640"/>
                <p:cNvSpPr/>
                <p:nvPr/>
              </p:nvSpPr>
              <p:spPr>
                <a:xfrm rot="21058079">
                  <a:off x="2217496" y="1777384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2" name="Freeform 641"/>
                <p:cNvSpPr/>
                <p:nvPr/>
              </p:nvSpPr>
              <p:spPr>
                <a:xfrm rot="21058079">
                  <a:off x="2161217" y="34060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3" name="Freeform 642"/>
                <p:cNvSpPr/>
                <p:nvPr/>
              </p:nvSpPr>
              <p:spPr>
                <a:xfrm rot="21058079">
                  <a:off x="1246817" y="25678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Freeform 643"/>
                <p:cNvSpPr/>
                <p:nvPr/>
              </p:nvSpPr>
              <p:spPr>
                <a:xfrm rot="21058079">
                  <a:off x="3151817" y="2539384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Freeform 644"/>
                <p:cNvSpPr/>
                <p:nvPr/>
              </p:nvSpPr>
              <p:spPr>
                <a:xfrm rot="21058079">
                  <a:off x="3990017" y="34060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Freeform 645"/>
                <p:cNvSpPr/>
                <p:nvPr/>
              </p:nvSpPr>
              <p:spPr>
                <a:xfrm rot="21058079">
                  <a:off x="4066217" y="17296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Freeform 646"/>
                <p:cNvSpPr/>
                <p:nvPr/>
              </p:nvSpPr>
              <p:spPr>
                <a:xfrm rot="21058079">
                  <a:off x="5056817" y="24916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Freeform 647"/>
                <p:cNvSpPr/>
                <p:nvPr/>
              </p:nvSpPr>
              <p:spPr>
                <a:xfrm rot="21058079">
                  <a:off x="6199817" y="31012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9" name="Freeform 648"/>
                <p:cNvSpPr/>
                <p:nvPr/>
              </p:nvSpPr>
              <p:spPr>
                <a:xfrm rot="21058079">
                  <a:off x="7322896" y="24916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0" name="Freeform 649"/>
                <p:cNvSpPr/>
                <p:nvPr/>
              </p:nvSpPr>
              <p:spPr>
                <a:xfrm rot="21058079">
                  <a:off x="6179896" y="19582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85" name="Up Arrow 484"/>
          <p:cNvSpPr/>
          <p:nvPr/>
        </p:nvSpPr>
        <p:spPr>
          <a:xfrm flipV="1">
            <a:off x="1396174" y="5379309"/>
            <a:ext cx="159068" cy="287856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Up Arrow 485"/>
          <p:cNvSpPr/>
          <p:nvPr/>
        </p:nvSpPr>
        <p:spPr>
          <a:xfrm flipV="1">
            <a:off x="2357941" y="4530916"/>
            <a:ext cx="150063" cy="290843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Up Arrow 486"/>
          <p:cNvSpPr/>
          <p:nvPr/>
        </p:nvSpPr>
        <p:spPr>
          <a:xfrm flipV="1">
            <a:off x="2263504" y="6196355"/>
            <a:ext cx="158222" cy="311577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Up Arrow 487"/>
          <p:cNvSpPr/>
          <p:nvPr/>
        </p:nvSpPr>
        <p:spPr>
          <a:xfrm flipV="1">
            <a:off x="4175100" y="6196354"/>
            <a:ext cx="164957" cy="286793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Up Arrow 488"/>
          <p:cNvSpPr/>
          <p:nvPr/>
        </p:nvSpPr>
        <p:spPr>
          <a:xfrm rot="1511167" flipV="1">
            <a:off x="4102787" y="4477163"/>
            <a:ext cx="147535" cy="470393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Up Arrow 489"/>
          <p:cNvSpPr/>
          <p:nvPr/>
        </p:nvSpPr>
        <p:spPr>
          <a:xfrm flipV="1">
            <a:off x="6318262" y="4779173"/>
            <a:ext cx="158738" cy="250027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Up Arrow 490"/>
          <p:cNvSpPr/>
          <p:nvPr/>
        </p:nvSpPr>
        <p:spPr>
          <a:xfrm flipV="1">
            <a:off x="6387084" y="5892184"/>
            <a:ext cx="171760" cy="304171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Up Arrow 491"/>
          <p:cNvSpPr/>
          <p:nvPr/>
        </p:nvSpPr>
        <p:spPr>
          <a:xfrm flipV="1">
            <a:off x="7451700" y="5282583"/>
            <a:ext cx="161442" cy="310949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3" name="Group 492"/>
          <p:cNvGrpSpPr/>
          <p:nvPr/>
        </p:nvGrpSpPr>
        <p:grpSpPr>
          <a:xfrm>
            <a:off x="2348484" y="1743157"/>
            <a:ext cx="5347716" cy="2021767"/>
            <a:chOff x="2348484" y="1743157"/>
            <a:chExt cx="5347716" cy="2021767"/>
          </a:xfrm>
        </p:grpSpPr>
        <p:sp>
          <p:nvSpPr>
            <p:cNvPr id="494" name="Up Arrow 493"/>
            <p:cNvSpPr/>
            <p:nvPr/>
          </p:nvSpPr>
          <p:spPr>
            <a:xfrm>
              <a:off x="2424684" y="1752600"/>
              <a:ext cx="166116" cy="30991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Up Arrow 494"/>
            <p:cNvSpPr/>
            <p:nvPr/>
          </p:nvSpPr>
          <p:spPr>
            <a:xfrm>
              <a:off x="2348484" y="3429000"/>
              <a:ext cx="186037" cy="33592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Up Arrow 495"/>
            <p:cNvSpPr/>
            <p:nvPr/>
          </p:nvSpPr>
          <p:spPr>
            <a:xfrm>
              <a:off x="4253484" y="3397876"/>
              <a:ext cx="160172" cy="33592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Up Arrow 496"/>
            <p:cNvSpPr/>
            <p:nvPr/>
          </p:nvSpPr>
          <p:spPr>
            <a:xfrm>
              <a:off x="5244084" y="2514599"/>
              <a:ext cx="166116" cy="328021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Up Arrow 497"/>
            <p:cNvSpPr/>
            <p:nvPr/>
          </p:nvSpPr>
          <p:spPr>
            <a:xfrm>
              <a:off x="6463284" y="3124200"/>
              <a:ext cx="166116" cy="33592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Up Arrow 498"/>
            <p:cNvSpPr/>
            <p:nvPr/>
          </p:nvSpPr>
          <p:spPr>
            <a:xfrm>
              <a:off x="7530084" y="2514600"/>
              <a:ext cx="166116" cy="35214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Up Arrow 499"/>
            <p:cNvSpPr/>
            <p:nvPr/>
          </p:nvSpPr>
          <p:spPr>
            <a:xfrm>
              <a:off x="6387084" y="1981200"/>
              <a:ext cx="143798" cy="3227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Up Arrow 500"/>
            <p:cNvSpPr/>
            <p:nvPr/>
          </p:nvSpPr>
          <p:spPr>
            <a:xfrm rot="19901904">
              <a:off x="4327791" y="1743157"/>
              <a:ext cx="136883" cy="290106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2" name="Up Arrow 501"/>
          <p:cNvSpPr/>
          <p:nvPr/>
        </p:nvSpPr>
        <p:spPr>
          <a:xfrm>
            <a:off x="3340071" y="2590800"/>
            <a:ext cx="165129" cy="32989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TextBox 483"/>
          <p:cNvSpPr txBox="1"/>
          <p:nvPr/>
        </p:nvSpPr>
        <p:spPr>
          <a:xfrm>
            <a:off x="5438014" y="3897868"/>
            <a:ext cx="2699778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Apply principle of </a:t>
            </a:r>
            <a:r>
              <a:rPr lang="en-US" b="1" dirty="0"/>
              <a:t>Linearity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447800" y="6488668"/>
                <a:ext cx="409932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  <m:r>
                          <a:rPr lang="en-US" b="1" i="1">
                            <a:latin typeface="Cambria Math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dirty="0"/>
                  <a:t> in circuit(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/>
                  <a:t>) with current flow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−</m:t>
                    </m:r>
                    <m:r>
                      <a:rPr lang="en-US" b="1" i="1">
                        <a:latin typeface="Cambria Math"/>
                      </a:rPr>
                      <m:t>𝑰</m:t>
                    </m:r>
                    <m:r>
                      <a:rPr lang="en-US" b="1" i="1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6488668"/>
                <a:ext cx="4099327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17302" y="6488668"/>
                <a:ext cx="875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𝒗𝒖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02" y="6488668"/>
                <a:ext cx="875496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1180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3" name="TextBox 502"/>
              <p:cNvSpPr txBox="1"/>
              <p:nvPr/>
            </p:nvSpPr>
            <p:spPr>
              <a:xfrm>
                <a:off x="1447800" y="6477000"/>
                <a:ext cx="408970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𝒖𝒗</m:t>
                        </m:r>
                      </m:sub>
                    </m:sSub>
                  </m:oMath>
                </a14:m>
                <a:r>
                  <a:rPr lang="en-US" dirty="0"/>
                  <a:t> in circuit(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/>
                  <a:t>) with current flow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−</m:t>
                    </m:r>
                    <m:r>
                      <a:rPr lang="en-US" b="1" i="1">
                        <a:latin typeface="Cambria Math"/>
                      </a:rPr>
                      <m:t>𝑰</m:t>
                    </m:r>
                    <m:r>
                      <a:rPr lang="en-US" b="1" i="1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.     </a:t>
                </a:r>
                <a:endParaRPr lang="en-IN" dirty="0"/>
              </a:p>
            </p:txBody>
          </p:sp>
        </mc:Choice>
        <mc:Fallback xmlns="">
          <p:sp>
            <p:nvSpPr>
              <p:cNvPr id="503" name="TextBox 5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6477000"/>
                <a:ext cx="4089709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333" r="-1642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77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" grpId="0" animBg="1"/>
      <p:bldP spid="484" grpId="1" animBg="1"/>
      <p:bldP spid="2" grpId="0" animBg="1"/>
      <p:bldP spid="17" grpId="0"/>
      <p:bldP spid="50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itle 2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3600" b="1" i="1" smtClean="0">
                            <a:latin typeface="Cambria Math"/>
                          </a:rPr>
                          <m:t>𝒖</m:t>
                        </m:r>
                        <m:r>
                          <a:rPr lang="en-US" sz="3600" b="1" i="1">
                            <a:latin typeface="Cambria Math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-US" sz="36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3600" b="1" i="1" smtClean="0">
                            <a:latin typeface="Cambria Math"/>
                          </a:rPr>
                          <m:t>𝒗</m:t>
                        </m:r>
                        <m:r>
                          <a:rPr lang="en-US" sz="3600" b="1" i="1">
                            <a:latin typeface="Cambria Math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sz="3600" dirty="0"/>
                  <a:t>= ??</a:t>
                </a:r>
              </a:p>
            </p:txBody>
          </p:sp>
        </mc:Choice>
        <mc:Fallback xmlns="">
          <p:sp>
            <p:nvSpPr>
              <p:cNvPr id="25" name="Title 2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4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𝒖𝒗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𝒗𝒖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𝒖𝒗</m:t>
                        </m:r>
                      </m:sub>
                    </m:sSub>
                  </m:oMath>
                </a14:m>
                <a:r>
                  <a:rPr lang="en-US" sz="1800" dirty="0"/>
                  <a:t>  in circuit(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 with current flow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𝑰</m:t>
                    </m:r>
                    <m:r>
                      <a:rPr lang="en-US" sz="1800" b="0" i="0" smtClean="0">
                        <a:latin typeface="Cambria Math"/>
                      </a:rPr>
                      <m:t>−</m:t>
                    </m:r>
                    <m:r>
                      <a:rPr lang="en-US" sz="1800" b="1" i="1">
                        <a:latin typeface="Cambria Math"/>
                      </a:rPr>
                      <m:t>𝑰</m:t>
                    </m:r>
                    <m:r>
                      <a:rPr lang="en-US" sz="1800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pSp>
        <p:nvGrpSpPr>
          <p:cNvPr id="594" name="Group 593"/>
          <p:cNvGrpSpPr/>
          <p:nvPr/>
        </p:nvGrpSpPr>
        <p:grpSpPr>
          <a:xfrm>
            <a:off x="1143000" y="2438400"/>
            <a:ext cx="6799500" cy="2478148"/>
            <a:chOff x="1213556" y="1307068"/>
            <a:chExt cx="6799500" cy="2478148"/>
          </a:xfrm>
        </p:grpSpPr>
        <p:grpSp>
          <p:nvGrpSpPr>
            <p:cNvPr id="595" name="Group 594"/>
            <p:cNvGrpSpPr/>
            <p:nvPr/>
          </p:nvGrpSpPr>
          <p:grpSpPr>
            <a:xfrm>
              <a:off x="1213556" y="1307068"/>
              <a:ext cx="6799500" cy="2198132"/>
              <a:chOff x="1213556" y="1307068"/>
              <a:chExt cx="6799500" cy="21981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4" name="TextBox 823"/>
                  <p:cNvSpPr txBox="1"/>
                  <p:nvPr/>
                </p:nvSpPr>
                <p:spPr>
                  <a:xfrm>
                    <a:off x="1213556" y="2297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6" name="TextBox 3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3556" y="2297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5" name="TextBox 824"/>
                  <p:cNvSpPr txBox="1"/>
                  <p:nvPr/>
                </p:nvSpPr>
                <p:spPr>
                  <a:xfrm>
                    <a:off x="4958576" y="22214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7" name="TextBox 3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8576" y="22214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6" name="TextBox 825"/>
                  <p:cNvSpPr txBox="1"/>
                  <p:nvPr/>
                </p:nvSpPr>
                <p:spPr>
                  <a:xfrm>
                    <a:off x="2057400" y="1447800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𝒃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8" name="TextBox 3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7400" y="1447800"/>
                    <a:ext cx="377026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95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7" name="TextBox 826"/>
                  <p:cNvSpPr txBox="1"/>
                  <p:nvPr/>
                </p:nvSpPr>
                <p:spPr>
                  <a:xfrm>
                    <a:off x="1981200" y="3124200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9" name="TextBox 3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1200" y="3124200"/>
                    <a:ext cx="380232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333" r="-20968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8" name="TextBox 827"/>
                  <p:cNvSpPr txBox="1"/>
                  <p:nvPr/>
                </p:nvSpPr>
                <p:spPr>
                  <a:xfrm>
                    <a:off x="2972568" y="22860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0" name="TextBox 3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2568" y="22860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9" name="TextBox 828"/>
                  <p:cNvSpPr txBox="1"/>
                  <p:nvPr/>
                </p:nvSpPr>
                <p:spPr>
                  <a:xfrm>
                    <a:off x="3972786" y="13070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1" name="TextBox 3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2786" y="13070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0" name="TextBox 829"/>
                  <p:cNvSpPr txBox="1"/>
                  <p:nvPr/>
                </p:nvSpPr>
                <p:spPr>
                  <a:xfrm>
                    <a:off x="4425177" y="3135868"/>
                    <a:ext cx="3561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𝒛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2" name="TextBox 3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25177" y="3135868"/>
                    <a:ext cx="356187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1" name="TextBox 830"/>
                  <p:cNvSpPr txBox="1"/>
                  <p:nvPr/>
                </p:nvSpPr>
                <p:spPr>
                  <a:xfrm>
                    <a:off x="6553200" y="1676400"/>
                    <a:ext cx="3545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𝒄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3" name="TextBox 3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53200" y="1676400"/>
                    <a:ext cx="35458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2" name="TextBox 831"/>
                  <p:cNvSpPr txBox="1"/>
                  <p:nvPr/>
                </p:nvSpPr>
                <p:spPr>
                  <a:xfrm>
                    <a:off x="6629400" y="2831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𝒅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4" name="TextBox 3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9400" y="2831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3" name="TextBox 832"/>
                  <p:cNvSpPr txBox="1"/>
                  <p:nvPr/>
                </p:nvSpPr>
                <p:spPr>
                  <a:xfrm>
                    <a:off x="7620000" y="2297668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𝒈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5" name="TextBox 3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0" y="2297668"/>
                    <a:ext cx="393056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6" name="Group 595"/>
            <p:cNvGrpSpPr/>
            <p:nvPr/>
          </p:nvGrpSpPr>
          <p:grpSpPr>
            <a:xfrm>
              <a:off x="1246817" y="1537073"/>
              <a:ext cx="6449383" cy="2248143"/>
              <a:chOff x="1246817" y="1537073"/>
              <a:chExt cx="6449383" cy="2248143"/>
            </a:xfrm>
          </p:grpSpPr>
          <p:sp>
            <p:nvSpPr>
              <p:cNvPr id="597" name="Oval 596"/>
              <p:cNvSpPr/>
              <p:nvPr/>
            </p:nvSpPr>
            <p:spPr>
              <a:xfrm>
                <a:off x="1524000" y="24384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Oval 597"/>
              <p:cNvSpPr/>
              <p:nvPr/>
            </p:nvSpPr>
            <p:spPr>
              <a:xfrm>
                <a:off x="2362200" y="32766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9" name="Oval 598"/>
              <p:cNvSpPr/>
              <p:nvPr/>
            </p:nvSpPr>
            <p:spPr>
              <a:xfrm>
                <a:off x="2438400" y="1600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Oval 599"/>
              <p:cNvSpPr/>
              <p:nvPr/>
            </p:nvSpPr>
            <p:spPr>
              <a:xfrm>
                <a:off x="4267200" y="1600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1" name="Oval 600"/>
              <p:cNvSpPr/>
              <p:nvPr/>
            </p:nvSpPr>
            <p:spPr>
              <a:xfrm>
                <a:off x="4267200" y="325058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/>
              <p:cNvSpPr/>
              <p:nvPr/>
            </p:nvSpPr>
            <p:spPr>
              <a:xfrm>
                <a:off x="52578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/>
              <p:cNvSpPr/>
              <p:nvPr/>
            </p:nvSpPr>
            <p:spPr>
              <a:xfrm>
                <a:off x="6400800" y="18288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4" name="Oval 603"/>
              <p:cNvSpPr/>
              <p:nvPr/>
            </p:nvSpPr>
            <p:spPr>
              <a:xfrm>
                <a:off x="6477000" y="29718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5" name="Oval 604"/>
              <p:cNvSpPr/>
              <p:nvPr/>
            </p:nvSpPr>
            <p:spPr>
              <a:xfrm>
                <a:off x="75438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6" name="Oval 605"/>
              <p:cNvSpPr/>
              <p:nvPr/>
            </p:nvSpPr>
            <p:spPr>
              <a:xfrm>
                <a:off x="3352800" y="24384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7" name="Straight Connector 606"/>
              <p:cNvCxnSpPr>
                <a:stCxn id="597" idx="5"/>
                <a:endCxn id="598" idx="1"/>
              </p:cNvCxnSpPr>
              <p:nvPr/>
            </p:nvCxnSpPr>
            <p:spPr>
              <a:xfrm>
                <a:off x="1654082" y="2568482"/>
                <a:ext cx="7304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/>
              <p:cNvCxnSpPr>
                <a:stCxn id="597" idx="7"/>
                <a:endCxn id="599" idx="3"/>
              </p:cNvCxnSpPr>
              <p:nvPr/>
            </p:nvCxnSpPr>
            <p:spPr>
              <a:xfrm flipV="1">
                <a:off x="1654082" y="1730282"/>
                <a:ext cx="8066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/>
              <p:cNvCxnSpPr>
                <a:stCxn id="606" idx="1"/>
                <a:endCxn id="599" idx="5"/>
              </p:cNvCxnSpPr>
              <p:nvPr/>
            </p:nvCxnSpPr>
            <p:spPr>
              <a:xfrm flipH="1" flipV="1">
                <a:off x="2568482" y="1730282"/>
                <a:ext cx="8066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Straight Connector 609"/>
              <p:cNvCxnSpPr>
                <a:stCxn id="606" idx="7"/>
                <a:endCxn id="600" idx="3"/>
              </p:cNvCxnSpPr>
              <p:nvPr/>
            </p:nvCxnSpPr>
            <p:spPr>
              <a:xfrm flipV="1">
                <a:off x="3482882" y="1730282"/>
                <a:ext cx="8066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Straight Connector 610"/>
              <p:cNvCxnSpPr>
                <a:stCxn id="598" idx="7"/>
                <a:endCxn id="601" idx="2"/>
              </p:cNvCxnSpPr>
              <p:nvPr/>
            </p:nvCxnSpPr>
            <p:spPr>
              <a:xfrm>
                <a:off x="2492282" y="3298918"/>
                <a:ext cx="1774918" cy="2786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/>
              <p:cNvCxnSpPr>
                <a:stCxn id="598" idx="7"/>
                <a:endCxn id="606" idx="3"/>
              </p:cNvCxnSpPr>
              <p:nvPr/>
            </p:nvCxnSpPr>
            <p:spPr>
              <a:xfrm flipV="1">
                <a:off x="2492282" y="2568482"/>
                <a:ext cx="8828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/>
              <p:cNvCxnSpPr>
                <a:stCxn id="600" idx="5"/>
                <a:endCxn id="602" idx="1"/>
              </p:cNvCxnSpPr>
              <p:nvPr/>
            </p:nvCxnSpPr>
            <p:spPr>
              <a:xfrm>
                <a:off x="4397282" y="1730282"/>
                <a:ext cx="882836" cy="6542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>
                <a:stCxn id="601" idx="7"/>
                <a:endCxn id="602" idx="3"/>
              </p:cNvCxnSpPr>
              <p:nvPr/>
            </p:nvCxnSpPr>
            <p:spPr>
              <a:xfrm flipV="1">
                <a:off x="4397282" y="2492282"/>
                <a:ext cx="882836" cy="78061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>
                <a:stCxn id="601" idx="1"/>
                <a:endCxn id="606" idx="5"/>
              </p:cNvCxnSpPr>
              <p:nvPr/>
            </p:nvCxnSpPr>
            <p:spPr>
              <a:xfrm flipH="1" flipV="1">
                <a:off x="3482882" y="2568482"/>
                <a:ext cx="806636" cy="70441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/>
              <p:cNvCxnSpPr/>
              <p:nvPr/>
            </p:nvCxnSpPr>
            <p:spPr>
              <a:xfrm flipH="1">
                <a:off x="2568482" y="1676400"/>
                <a:ext cx="172103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/>
              <p:cNvCxnSpPr>
                <a:stCxn id="603" idx="3"/>
                <a:endCxn id="602" idx="6"/>
              </p:cNvCxnSpPr>
              <p:nvPr/>
            </p:nvCxnSpPr>
            <p:spPr>
              <a:xfrm flipH="1">
                <a:off x="5410200" y="1958882"/>
                <a:ext cx="1012918" cy="47951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" name="Straight Connector 617"/>
              <p:cNvCxnSpPr>
                <a:stCxn id="605" idx="1"/>
                <a:endCxn id="603" idx="5"/>
              </p:cNvCxnSpPr>
              <p:nvPr/>
            </p:nvCxnSpPr>
            <p:spPr>
              <a:xfrm flipH="1" flipV="1">
                <a:off x="6530882" y="1958882"/>
                <a:ext cx="1035236" cy="4256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Straight Connector 618"/>
              <p:cNvCxnSpPr>
                <a:stCxn id="604" idx="2"/>
                <a:endCxn id="602" idx="5"/>
              </p:cNvCxnSpPr>
              <p:nvPr/>
            </p:nvCxnSpPr>
            <p:spPr>
              <a:xfrm flipH="1" flipV="1">
                <a:off x="5387882" y="2492282"/>
                <a:ext cx="1089118" cy="55571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Straight Connector 619"/>
              <p:cNvCxnSpPr>
                <a:stCxn id="604" idx="6"/>
                <a:endCxn id="605" idx="3"/>
              </p:cNvCxnSpPr>
              <p:nvPr/>
            </p:nvCxnSpPr>
            <p:spPr>
              <a:xfrm flipV="1">
                <a:off x="6629400" y="2492282"/>
                <a:ext cx="936718" cy="55571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Straight Connector 620"/>
              <p:cNvCxnSpPr>
                <a:stCxn id="601" idx="0"/>
                <a:endCxn id="600" idx="4"/>
              </p:cNvCxnSpPr>
              <p:nvPr/>
            </p:nvCxnSpPr>
            <p:spPr>
              <a:xfrm flipV="1">
                <a:off x="4343400" y="1752600"/>
                <a:ext cx="0" cy="14979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2" name="Group 621"/>
              <p:cNvGrpSpPr/>
              <p:nvPr/>
            </p:nvGrpSpPr>
            <p:grpSpPr>
              <a:xfrm rot="16686468">
                <a:off x="4137280" y="2365110"/>
                <a:ext cx="437629" cy="279410"/>
                <a:chOff x="2933700" y="4038600"/>
                <a:chExt cx="723900" cy="439550"/>
              </a:xfrm>
            </p:grpSpPr>
            <p:sp>
              <p:nvSpPr>
                <p:cNvPr id="813" name="Rectangle 812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14" name="Group 813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815" name="Straight Connector 814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6" name="Straight Connector 815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7" name="Straight Connector 816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8" name="Straight Connector 817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9" name="Straight Connector 818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0" name="Straight Connector 819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1" name="Straight Connector 820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2" name="Straight Connector 821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3" name="Straight Connector 822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3" name="Group 622"/>
              <p:cNvGrpSpPr/>
              <p:nvPr/>
            </p:nvGrpSpPr>
            <p:grpSpPr>
              <a:xfrm rot="19378890">
                <a:off x="3693440" y="1941348"/>
                <a:ext cx="437629" cy="279410"/>
                <a:chOff x="2933700" y="4038600"/>
                <a:chExt cx="723900" cy="439550"/>
              </a:xfrm>
            </p:grpSpPr>
            <p:sp>
              <p:nvSpPr>
                <p:cNvPr id="802" name="Rectangle 801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03" name="Group 802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804" name="Straight Connector 803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5" name="Straight Connector 804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6" name="Straight Connector 805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7" name="Straight Connector 806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8" name="Straight Connector 807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9" name="Straight Connector 808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0" name="Straight Connector 809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1" name="Straight Connector 810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2" name="Straight Connector 811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4" name="Group 623"/>
              <p:cNvGrpSpPr/>
              <p:nvPr/>
            </p:nvGrpSpPr>
            <p:grpSpPr>
              <a:xfrm rot="19378890">
                <a:off x="1868809" y="19030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91" name="Rectangle 790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92" name="Group 791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93" name="Straight Connector 792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4" name="Straight Connector 793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5" name="Straight Connector 794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6" name="Straight Connector 795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7" name="Straight Connector 796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8" name="Straight Connector 797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9" name="Straight Connector 798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0" name="Straight Connector 799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1" name="Straight Connector 800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5" name="Group 624"/>
              <p:cNvGrpSpPr/>
              <p:nvPr/>
            </p:nvGrpSpPr>
            <p:grpSpPr>
              <a:xfrm rot="19378890">
                <a:off x="2722762" y="27412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80" name="Rectangle 779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81" name="Group 780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82" name="Straight Connector 781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3" name="Straight Connector 782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4" name="Straight Connector 783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5" name="Straight Connector 784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6" name="Straight Connector 785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7" name="Straight Connector 786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8" name="Straight Connector 787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9" name="Straight Connector 788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0" name="Straight Connector 789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6" name="Group 625"/>
              <p:cNvGrpSpPr/>
              <p:nvPr/>
            </p:nvGrpSpPr>
            <p:grpSpPr>
              <a:xfrm rot="209594">
                <a:off x="3135665" y="3138018"/>
                <a:ext cx="437629" cy="279410"/>
                <a:chOff x="2933700" y="4038600"/>
                <a:chExt cx="723900" cy="439550"/>
              </a:xfrm>
            </p:grpSpPr>
            <p:sp>
              <p:nvSpPr>
                <p:cNvPr id="769" name="Rectangle 768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70" name="Group 769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71" name="Straight Connector 770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2" name="Straight Connector 771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3" name="Straight Connector 772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4" name="Straight Connector 773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5" name="Straight Connector 774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6" name="Straight Connector 775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7" name="Straight Connector 776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8" name="Straight Connector 777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9" name="Straight Connector 778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7" name="Group 626"/>
              <p:cNvGrpSpPr/>
              <p:nvPr/>
            </p:nvGrpSpPr>
            <p:grpSpPr>
              <a:xfrm rot="2742835">
                <a:off x="3643190" y="27303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58" name="Rectangle 757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59" name="Group 758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60" name="Straight Connector 759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1" name="Straight Connector 760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2" name="Straight Connector 761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3" name="Straight Connector 762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4" name="Straight Connector 763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5" name="Straight Connector 764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6" name="Straight Connector 765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7" name="Straight Connector 766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8" name="Straight Connector 767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8" name="Group 627"/>
              <p:cNvGrpSpPr/>
              <p:nvPr/>
            </p:nvGrpSpPr>
            <p:grpSpPr>
              <a:xfrm rot="2742835">
                <a:off x="2804990" y="19683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47" name="Rectangle 746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48" name="Group 747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49" name="Straight Connector 748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0" name="Straight Connector 749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1" name="Straight Connector 750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2" name="Straight Connector 751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3" name="Straight Connector 752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4" name="Straight Connector 753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5" name="Straight Connector 754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6" name="Straight Connector 755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7" name="Straight Connector 756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9" name="Group 628"/>
              <p:cNvGrpSpPr/>
              <p:nvPr/>
            </p:nvGrpSpPr>
            <p:grpSpPr>
              <a:xfrm rot="3156239">
                <a:off x="1786581" y="27303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36" name="Rectangle 735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37" name="Group 736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38" name="Straight Connector 737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9" name="Straight Connector 738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0" name="Straight Connector 739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1" name="Straight Connector 740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2" name="Straight Connector 741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3" name="Straight Connector 742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4" name="Straight Connector 743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5" name="Straight Connector 744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6" name="Straight Connector 745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0" name="Group 629"/>
              <p:cNvGrpSpPr/>
              <p:nvPr/>
            </p:nvGrpSpPr>
            <p:grpSpPr>
              <a:xfrm rot="209594">
                <a:off x="3208506" y="1537073"/>
                <a:ext cx="437629" cy="279410"/>
                <a:chOff x="2933700" y="4038600"/>
                <a:chExt cx="723900" cy="439550"/>
              </a:xfrm>
            </p:grpSpPr>
            <p:sp>
              <p:nvSpPr>
                <p:cNvPr id="725" name="Rectangle 724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26" name="Group 725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27" name="Straight Connector 726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8" name="Straight Connector 727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9" name="Straight Connector 728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0" name="Straight Connector 729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1" name="Straight Connector 730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2" name="Straight Connector 731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3" name="Straight Connector 732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4" name="Straight Connector 733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5" name="Straight Connector 734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1" name="Group 630"/>
              <p:cNvGrpSpPr/>
              <p:nvPr/>
            </p:nvGrpSpPr>
            <p:grpSpPr>
              <a:xfrm rot="19378890">
                <a:off x="4688209" y="26650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14" name="Rectangle 713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15" name="Group 714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16" name="Straight Connector 715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7" name="Straight Connector 716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8" name="Straight Connector 717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9" name="Straight Connector 718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0" name="Straight Connector 719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1" name="Straight Connector 720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2" name="Straight Connector 721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3" name="Straight Connector 722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4" name="Straight Connector 723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2" name="Group 631"/>
              <p:cNvGrpSpPr/>
              <p:nvPr/>
            </p:nvGrpSpPr>
            <p:grpSpPr>
              <a:xfrm rot="2378188">
                <a:off x="4687016" y="1936268"/>
                <a:ext cx="437629" cy="279410"/>
                <a:chOff x="2933700" y="4038600"/>
                <a:chExt cx="723900" cy="439550"/>
              </a:xfrm>
            </p:grpSpPr>
            <p:sp>
              <p:nvSpPr>
                <p:cNvPr id="703" name="Rectangle 702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04" name="Group 703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05" name="Straight Connector 704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Straight Connector 705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Straight Connector 706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8" name="Straight Connector 707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Straight Connector 708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Straight Connector 709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Straight Connector 710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2" name="Straight Connector 711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3" name="Straight Connector 712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3" name="Group 632"/>
              <p:cNvGrpSpPr/>
              <p:nvPr/>
            </p:nvGrpSpPr>
            <p:grpSpPr>
              <a:xfrm rot="1831540">
                <a:off x="6838755" y="1996779"/>
                <a:ext cx="437629" cy="279410"/>
                <a:chOff x="2933700" y="4038600"/>
                <a:chExt cx="723900" cy="439550"/>
              </a:xfrm>
            </p:grpSpPr>
            <p:sp>
              <p:nvSpPr>
                <p:cNvPr id="692" name="Rectangle 691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93" name="Group 692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694" name="Straight Connector 693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5" name="Straight Connector 694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6" name="Straight Connector 695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7" name="Straight Connector 696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8" name="Straight Connector 697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9" name="Straight Connector 698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0" name="Straight Connector 699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1" name="Straight Connector 700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2" name="Straight Connector 701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4" name="Group 633"/>
              <p:cNvGrpSpPr/>
              <p:nvPr/>
            </p:nvGrpSpPr>
            <p:grpSpPr>
              <a:xfrm rot="20558223">
                <a:off x="5696004" y="2040134"/>
                <a:ext cx="437629" cy="279410"/>
                <a:chOff x="2933700" y="4038600"/>
                <a:chExt cx="723900" cy="439550"/>
              </a:xfrm>
            </p:grpSpPr>
            <p:sp>
              <p:nvSpPr>
                <p:cNvPr id="681" name="Rectangle 680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82" name="Group 681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683" name="Straight Connector 682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4" name="Straight Connector 683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5" name="Straight Connector 684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6" name="Straight Connector 685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7" name="Straight Connector 686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8" name="Straight Connector 687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9" name="Straight Connector 688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Straight Connector 689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Straight Connector 690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5" name="Group 634"/>
              <p:cNvGrpSpPr/>
              <p:nvPr/>
            </p:nvGrpSpPr>
            <p:grpSpPr>
              <a:xfrm rot="20081023">
                <a:off x="6813521" y="2633456"/>
                <a:ext cx="437629" cy="279410"/>
                <a:chOff x="2933700" y="4038600"/>
                <a:chExt cx="723900" cy="439550"/>
              </a:xfrm>
            </p:grpSpPr>
            <p:sp>
              <p:nvSpPr>
                <p:cNvPr id="670" name="Rectangle 669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71" name="Group 670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672" name="Straight Connector 671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3" name="Straight Connector 672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4" name="Straight Connector 673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5" name="Straight Connector 674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6" name="Straight Connector 675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7" name="Straight Connector 676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8" name="Straight Connector 677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9" name="Straight Connector 678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0" name="Straight Connector 679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6" name="Group 635"/>
              <p:cNvGrpSpPr/>
              <p:nvPr/>
            </p:nvGrpSpPr>
            <p:grpSpPr>
              <a:xfrm rot="2105834">
                <a:off x="5755633" y="2606379"/>
                <a:ext cx="437629" cy="279410"/>
                <a:chOff x="2933700" y="4038600"/>
                <a:chExt cx="723900" cy="439550"/>
              </a:xfrm>
            </p:grpSpPr>
            <p:sp>
              <p:nvSpPr>
                <p:cNvPr id="659" name="Rectangle 658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60" name="Group 659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661" name="Straight Connector 660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3" name="Straight Connector 662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4" name="Straight Connector 663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5" name="Straight Connector 664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6" name="Straight Connector 665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7" name="Straight Connector 666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Straight Connector 667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Straight Connector 668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39" name="Up Arrow 638"/>
              <p:cNvSpPr/>
              <p:nvPr/>
            </p:nvSpPr>
            <p:spPr>
              <a:xfrm rot="10800000" flipV="1">
                <a:off x="5252157" y="2489816"/>
                <a:ext cx="380999" cy="532027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40" name="Group 639"/>
              <p:cNvGrpSpPr/>
              <p:nvPr/>
            </p:nvGrpSpPr>
            <p:grpSpPr>
              <a:xfrm>
                <a:off x="1246817" y="1729675"/>
                <a:ext cx="6421766" cy="2055541"/>
                <a:chOff x="1246817" y="1729675"/>
                <a:chExt cx="6421766" cy="2055541"/>
              </a:xfrm>
            </p:grpSpPr>
            <p:sp>
              <p:nvSpPr>
                <p:cNvPr id="641" name="Freeform 640"/>
                <p:cNvSpPr/>
                <p:nvPr/>
              </p:nvSpPr>
              <p:spPr>
                <a:xfrm rot="21058079">
                  <a:off x="2217496" y="1777384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2" name="Freeform 641"/>
                <p:cNvSpPr/>
                <p:nvPr/>
              </p:nvSpPr>
              <p:spPr>
                <a:xfrm rot="21058079">
                  <a:off x="2161217" y="34060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3" name="Freeform 642"/>
                <p:cNvSpPr/>
                <p:nvPr/>
              </p:nvSpPr>
              <p:spPr>
                <a:xfrm rot="21058079">
                  <a:off x="1246817" y="25678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Freeform 643"/>
                <p:cNvSpPr/>
                <p:nvPr/>
              </p:nvSpPr>
              <p:spPr>
                <a:xfrm rot="21058079">
                  <a:off x="3151817" y="2539384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Freeform 644"/>
                <p:cNvSpPr/>
                <p:nvPr/>
              </p:nvSpPr>
              <p:spPr>
                <a:xfrm rot="21058079">
                  <a:off x="3990017" y="34060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Freeform 645"/>
                <p:cNvSpPr/>
                <p:nvPr/>
              </p:nvSpPr>
              <p:spPr>
                <a:xfrm rot="21058079">
                  <a:off x="4066217" y="17296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Freeform 646"/>
                <p:cNvSpPr/>
                <p:nvPr/>
              </p:nvSpPr>
              <p:spPr>
                <a:xfrm rot="21058079">
                  <a:off x="5056817" y="24916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Freeform 647"/>
                <p:cNvSpPr/>
                <p:nvPr/>
              </p:nvSpPr>
              <p:spPr>
                <a:xfrm rot="21058079">
                  <a:off x="6199817" y="31012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9" name="Freeform 648"/>
                <p:cNvSpPr/>
                <p:nvPr/>
              </p:nvSpPr>
              <p:spPr>
                <a:xfrm rot="21058079">
                  <a:off x="7322896" y="24916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0" name="Freeform 649"/>
                <p:cNvSpPr/>
                <p:nvPr/>
              </p:nvSpPr>
              <p:spPr>
                <a:xfrm rot="21058079">
                  <a:off x="6179896" y="19582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01" name="Group 500"/>
          <p:cNvGrpSpPr/>
          <p:nvPr/>
        </p:nvGrpSpPr>
        <p:grpSpPr>
          <a:xfrm>
            <a:off x="2209800" y="2895600"/>
            <a:ext cx="5347716" cy="2021767"/>
            <a:chOff x="2348484" y="1743157"/>
            <a:chExt cx="5347716" cy="2021767"/>
          </a:xfrm>
        </p:grpSpPr>
        <p:sp>
          <p:nvSpPr>
            <p:cNvPr id="502" name="Up Arrow 501"/>
            <p:cNvSpPr/>
            <p:nvPr/>
          </p:nvSpPr>
          <p:spPr>
            <a:xfrm>
              <a:off x="2424684" y="1752600"/>
              <a:ext cx="166116" cy="30991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Up Arrow 502"/>
            <p:cNvSpPr/>
            <p:nvPr/>
          </p:nvSpPr>
          <p:spPr>
            <a:xfrm>
              <a:off x="2348484" y="3429000"/>
              <a:ext cx="186037" cy="33592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Up Arrow 503"/>
            <p:cNvSpPr/>
            <p:nvPr/>
          </p:nvSpPr>
          <p:spPr>
            <a:xfrm>
              <a:off x="4253484" y="3397876"/>
              <a:ext cx="160172" cy="33592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Up Arrow 504"/>
            <p:cNvSpPr/>
            <p:nvPr/>
          </p:nvSpPr>
          <p:spPr>
            <a:xfrm>
              <a:off x="5244084" y="2514599"/>
              <a:ext cx="166116" cy="328021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Up Arrow 505"/>
            <p:cNvSpPr/>
            <p:nvPr/>
          </p:nvSpPr>
          <p:spPr>
            <a:xfrm>
              <a:off x="6463284" y="3083633"/>
              <a:ext cx="166116" cy="33592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Up Arrow 506"/>
            <p:cNvSpPr/>
            <p:nvPr/>
          </p:nvSpPr>
          <p:spPr>
            <a:xfrm>
              <a:off x="7530084" y="2457817"/>
              <a:ext cx="166116" cy="35214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Up Arrow 507"/>
            <p:cNvSpPr/>
            <p:nvPr/>
          </p:nvSpPr>
          <p:spPr>
            <a:xfrm>
              <a:off x="6429276" y="1981200"/>
              <a:ext cx="143798" cy="3227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Up Arrow 508"/>
            <p:cNvSpPr/>
            <p:nvPr/>
          </p:nvSpPr>
          <p:spPr>
            <a:xfrm rot="19901904">
              <a:off x="4360810" y="1743157"/>
              <a:ext cx="136883" cy="290106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0" name="Up Arrow 509"/>
          <p:cNvSpPr/>
          <p:nvPr/>
        </p:nvSpPr>
        <p:spPr>
          <a:xfrm>
            <a:off x="3200400" y="3708710"/>
            <a:ext cx="165129" cy="32989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517332" y="2901624"/>
            <a:ext cx="6147436" cy="1981953"/>
            <a:chOff x="1465706" y="4483187"/>
            <a:chExt cx="6147436" cy="1981953"/>
          </a:xfrm>
        </p:grpSpPr>
        <p:sp>
          <p:nvSpPr>
            <p:cNvPr id="511" name="Up Arrow 510"/>
            <p:cNvSpPr/>
            <p:nvPr/>
          </p:nvSpPr>
          <p:spPr>
            <a:xfrm flipV="1">
              <a:off x="1465706" y="5332307"/>
              <a:ext cx="159068" cy="287856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Up Arrow 511"/>
            <p:cNvSpPr/>
            <p:nvPr/>
          </p:nvSpPr>
          <p:spPr>
            <a:xfrm flipV="1">
              <a:off x="2357941" y="4530916"/>
              <a:ext cx="150063" cy="290843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Up Arrow 512"/>
            <p:cNvSpPr/>
            <p:nvPr/>
          </p:nvSpPr>
          <p:spPr>
            <a:xfrm flipV="1">
              <a:off x="2263504" y="6153563"/>
              <a:ext cx="158222" cy="311577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Up Arrow 513"/>
            <p:cNvSpPr/>
            <p:nvPr/>
          </p:nvSpPr>
          <p:spPr>
            <a:xfrm flipV="1">
              <a:off x="4175100" y="6153563"/>
              <a:ext cx="164957" cy="286793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Up Arrow 514"/>
            <p:cNvSpPr/>
            <p:nvPr/>
          </p:nvSpPr>
          <p:spPr>
            <a:xfrm rot="1511167" flipV="1">
              <a:off x="4043169" y="4483187"/>
              <a:ext cx="136574" cy="294608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Up Arrow 515"/>
            <p:cNvSpPr/>
            <p:nvPr/>
          </p:nvSpPr>
          <p:spPr>
            <a:xfrm flipV="1">
              <a:off x="6318262" y="4694094"/>
              <a:ext cx="154702" cy="335105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Up Arrow 516"/>
            <p:cNvSpPr/>
            <p:nvPr/>
          </p:nvSpPr>
          <p:spPr>
            <a:xfrm flipV="1">
              <a:off x="6387084" y="5848763"/>
              <a:ext cx="171760" cy="304171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Up Arrow 517"/>
            <p:cNvSpPr/>
            <p:nvPr/>
          </p:nvSpPr>
          <p:spPr>
            <a:xfrm flipV="1">
              <a:off x="7451700" y="5239163"/>
              <a:ext cx="161442" cy="310949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9" name="Up Arrow 518"/>
          <p:cNvSpPr/>
          <p:nvPr/>
        </p:nvSpPr>
        <p:spPr>
          <a:xfrm rot="10800000">
            <a:off x="1219200" y="3702676"/>
            <a:ext cx="394716" cy="564524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Up Arrow 519"/>
          <p:cNvSpPr/>
          <p:nvPr/>
        </p:nvSpPr>
        <p:spPr>
          <a:xfrm flipV="1">
            <a:off x="3346132" y="3733800"/>
            <a:ext cx="159068" cy="287856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6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itle 2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3600" b="1" i="1" smtClean="0">
                            <a:latin typeface="Cambria Math"/>
                          </a:rPr>
                          <m:t>𝒖</m:t>
                        </m:r>
                        <m:r>
                          <a:rPr lang="en-US" sz="3600" b="1" i="1">
                            <a:latin typeface="Cambria Math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-US" sz="36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3600" b="1" i="1" smtClean="0">
                            <a:latin typeface="Cambria Math"/>
                          </a:rPr>
                          <m:t>𝒗</m:t>
                        </m:r>
                        <m:r>
                          <a:rPr lang="en-US" sz="3600" b="1" i="1">
                            <a:latin typeface="Cambria Math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sz="3600" dirty="0"/>
                  <a:t>= ??</a:t>
                </a:r>
              </a:p>
            </p:txBody>
          </p:sp>
        </mc:Choice>
        <mc:Fallback xmlns="">
          <p:sp>
            <p:nvSpPr>
              <p:cNvPr id="25" name="Title 2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4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𝒖𝒗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𝒗𝒖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𝒖𝒗</m:t>
                        </m:r>
                      </m:sub>
                    </m:sSub>
                  </m:oMath>
                </a14:m>
                <a:r>
                  <a:rPr lang="en-US" sz="1800" dirty="0"/>
                  <a:t> in circuit(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 with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current entering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and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current leaving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b="1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 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𝒖𝒗</m:t>
                        </m:r>
                      </m:sub>
                    </m:sSub>
                  </m:oMath>
                </a14:m>
                <a:r>
                  <a:rPr lang="en-US" sz="1800" dirty="0"/>
                  <a:t>, 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 </m:t>
                        </m:r>
                        <m:r>
                          <a:rPr lang="en-US" sz="1800" b="1" i="1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𝒖𝒗</m:t>
                        </m:r>
                      </m:sub>
                    </m:sSub>
                  </m:oMath>
                </a14:m>
                <a:r>
                  <a:rPr lang="en-US" sz="1800" dirty="0"/>
                  <a:t> is the effective resistance between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3"/>
                <a:stretch>
                  <a:fillRect l="-593" t="-645" b="-5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pSp>
        <p:nvGrpSpPr>
          <p:cNvPr id="594" name="Group 593"/>
          <p:cNvGrpSpPr/>
          <p:nvPr/>
        </p:nvGrpSpPr>
        <p:grpSpPr>
          <a:xfrm>
            <a:off x="1143000" y="2438400"/>
            <a:ext cx="6799500" cy="2478148"/>
            <a:chOff x="1213556" y="1307068"/>
            <a:chExt cx="6799500" cy="2478148"/>
          </a:xfrm>
        </p:grpSpPr>
        <p:grpSp>
          <p:nvGrpSpPr>
            <p:cNvPr id="595" name="Group 594"/>
            <p:cNvGrpSpPr/>
            <p:nvPr/>
          </p:nvGrpSpPr>
          <p:grpSpPr>
            <a:xfrm>
              <a:off x="1213556" y="1307068"/>
              <a:ext cx="6799500" cy="2198132"/>
              <a:chOff x="1213556" y="1307068"/>
              <a:chExt cx="6799500" cy="21981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4" name="TextBox 823"/>
                  <p:cNvSpPr txBox="1"/>
                  <p:nvPr/>
                </p:nvSpPr>
                <p:spPr>
                  <a:xfrm>
                    <a:off x="1213556" y="2297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6" name="TextBox 3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3556" y="2297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5" name="TextBox 824"/>
                  <p:cNvSpPr txBox="1"/>
                  <p:nvPr/>
                </p:nvSpPr>
                <p:spPr>
                  <a:xfrm>
                    <a:off x="4958576" y="22214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7" name="TextBox 3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8576" y="22214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6" name="TextBox 825"/>
                  <p:cNvSpPr txBox="1"/>
                  <p:nvPr/>
                </p:nvSpPr>
                <p:spPr>
                  <a:xfrm>
                    <a:off x="2057400" y="1447800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𝒃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8" name="TextBox 3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7400" y="1447800"/>
                    <a:ext cx="377026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95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7" name="TextBox 826"/>
                  <p:cNvSpPr txBox="1"/>
                  <p:nvPr/>
                </p:nvSpPr>
                <p:spPr>
                  <a:xfrm>
                    <a:off x="1981200" y="3124200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39" name="TextBox 3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1200" y="3124200"/>
                    <a:ext cx="380232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333" r="-20968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8" name="TextBox 827"/>
                  <p:cNvSpPr txBox="1"/>
                  <p:nvPr/>
                </p:nvSpPr>
                <p:spPr>
                  <a:xfrm>
                    <a:off x="2972568" y="22860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0" name="TextBox 3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2568" y="22860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9" name="TextBox 828"/>
                  <p:cNvSpPr txBox="1"/>
                  <p:nvPr/>
                </p:nvSpPr>
                <p:spPr>
                  <a:xfrm>
                    <a:off x="3972786" y="13070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1" name="TextBox 3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2786" y="13070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0" name="TextBox 829"/>
                  <p:cNvSpPr txBox="1"/>
                  <p:nvPr/>
                </p:nvSpPr>
                <p:spPr>
                  <a:xfrm>
                    <a:off x="4425177" y="3135868"/>
                    <a:ext cx="3561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𝒛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2" name="TextBox 3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25177" y="3135868"/>
                    <a:ext cx="356187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1" name="TextBox 830"/>
                  <p:cNvSpPr txBox="1"/>
                  <p:nvPr/>
                </p:nvSpPr>
                <p:spPr>
                  <a:xfrm>
                    <a:off x="6553200" y="1676400"/>
                    <a:ext cx="3545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𝒄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3" name="TextBox 3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53200" y="1676400"/>
                    <a:ext cx="35458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2" name="TextBox 831"/>
                  <p:cNvSpPr txBox="1"/>
                  <p:nvPr/>
                </p:nvSpPr>
                <p:spPr>
                  <a:xfrm>
                    <a:off x="6629400" y="2831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𝒅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4" name="TextBox 3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9400" y="2831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3" name="TextBox 832"/>
                  <p:cNvSpPr txBox="1"/>
                  <p:nvPr/>
                </p:nvSpPr>
                <p:spPr>
                  <a:xfrm>
                    <a:off x="7620000" y="2297668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𝒈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5" name="TextBox 3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0" y="2297668"/>
                    <a:ext cx="393056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6" name="Group 595"/>
            <p:cNvGrpSpPr/>
            <p:nvPr/>
          </p:nvGrpSpPr>
          <p:grpSpPr>
            <a:xfrm>
              <a:off x="1246817" y="1537073"/>
              <a:ext cx="6449383" cy="2248143"/>
              <a:chOff x="1246817" y="1537073"/>
              <a:chExt cx="6449383" cy="2248143"/>
            </a:xfrm>
          </p:grpSpPr>
          <p:sp>
            <p:nvSpPr>
              <p:cNvPr id="597" name="Oval 596"/>
              <p:cNvSpPr/>
              <p:nvPr/>
            </p:nvSpPr>
            <p:spPr>
              <a:xfrm>
                <a:off x="1524000" y="24384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Oval 597"/>
              <p:cNvSpPr/>
              <p:nvPr/>
            </p:nvSpPr>
            <p:spPr>
              <a:xfrm>
                <a:off x="2362200" y="32766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9" name="Oval 598"/>
              <p:cNvSpPr/>
              <p:nvPr/>
            </p:nvSpPr>
            <p:spPr>
              <a:xfrm>
                <a:off x="2438400" y="1600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Oval 599"/>
              <p:cNvSpPr/>
              <p:nvPr/>
            </p:nvSpPr>
            <p:spPr>
              <a:xfrm>
                <a:off x="4267200" y="1600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1" name="Oval 600"/>
              <p:cNvSpPr/>
              <p:nvPr/>
            </p:nvSpPr>
            <p:spPr>
              <a:xfrm>
                <a:off x="4267200" y="325058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/>
              <p:cNvSpPr/>
              <p:nvPr/>
            </p:nvSpPr>
            <p:spPr>
              <a:xfrm>
                <a:off x="52578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/>
              <p:cNvSpPr/>
              <p:nvPr/>
            </p:nvSpPr>
            <p:spPr>
              <a:xfrm>
                <a:off x="6400800" y="18288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4" name="Oval 603"/>
              <p:cNvSpPr/>
              <p:nvPr/>
            </p:nvSpPr>
            <p:spPr>
              <a:xfrm>
                <a:off x="6477000" y="29718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5" name="Oval 604"/>
              <p:cNvSpPr/>
              <p:nvPr/>
            </p:nvSpPr>
            <p:spPr>
              <a:xfrm>
                <a:off x="75438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6" name="Oval 605"/>
              <p:cNvSpPr/>
              <p:nvPr/>
            </p:nvSpPr>
            <p:spPr>
              <a:xfrm>
                <a:off x="3352800" y="24384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7" name="Straight Connector 606"/>
              <p:cNvCxnSpPr>
                <a:stCxn id="597" idx="5"/>
                <a:endCxn id="598" idx="1"/>
              </p:cNvCxnSpPr>
              <p:nvPr/>
            </p:nvCxnSpPr>
            <p:spPr>
              <a:xfrm>
                <a:off x="1654082" y="2568482"/>
                <a:ext cx="7304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/>
              <p:cNvCxnSpPr>
                <a:stCxn id="597" idx="7"/>
                <a:endCxn id="599" idx="3"/>
              </p:cNvCxnSpPr>
              <p:nvPr/>
            </p:nvCxnSpPr>
            <p:spPr>
              <a:xfrm flipV="1">
                <a:off x="1654082" y="1730282"/>
                <a:ext cx="8066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/>
              <p:cNvCxnSpPr>
                <a:stCxn id="606" idx="1"/>
                <a:endCxn id="599" idx="5"/>
              </p:cNvCxnSpPr>
              <p:nvPr/>
            </p:nvCxnSpPr>
            <p:spPr>
              <a:xfrm flipH="1" flipV="1">
                <a:off x="2568482" y="1730282"/>
                <a:ext cx="8066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Straight Connector 609"/>
              <p:cNvCxnSpPr>
                <a:stCxn id="606" idx="7"/>
                <a:endCxn id="600" idx="3"/>
              </p:cNvCxnSpPr>
              <p:nvPr/>
            </p:nvCxnSpPr>
            <p:spPr>
              <a:xfrm flipV="1">
                <a:off x="3482882" y="1730282"/>
                <a:ext cx="8066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Straight Connector 610"/>
              <p:cNvCxnSpPr>
                <a:stCxn id="598" idx="7"/>
                <a:endCxn id="601" idx="2"/>
              </p:cNvCxnSpPr>
              <p:nvPr/>
            </p:nvCxnSpPr>
            <p:spPr>
              <a:xfrm>
                <a:off x="2492282" y="3298918"/>
                <a:ext cx="1774918" cy="2786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/>
              <p:cNvCxnSpPr>
                <a:stCxn id="598" idx="7"/>
                <a:endCxn id="606" idx="3"/>
              </p:cNvCxnSpPr>
              <p:nvPr/>
            </p:nvCxnSpPr>
            <p:spPr>
              <a:xfrm flipV="1">
                <a:off x="2492282" y="2568482"/>
                <a:ext cx="882836" cy="7304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/>
              <p:cNvCxnSpPr>
                <a:stCxn id="600" idx="5"/>
                <a:endCxn id="602" idx="1"/>
              </p:cNvCxnSpPr>
              <p:nvPr/>
            </p:nvCxnSpPr>
            <p:spPr>
              <a:xfrm>
                <a:off x="4397282" y="1730282"/>
                <a:ext cx="882836" cy="6542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>
                <a:stCxn id="601" idx="7"/>
                <a:endCxn id="602" idx="3"/>
              </p:cNvCxnSpPr>
              <p:nvPr/>
            </p:nvCxnSpPr>
            <p:spPr>
              <a:xfrm flipV="1">
                <a:off x="4397282" y="2492282"/>
                <a:ext cx="882836" cy="78061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>
                <a:stCxn id="601" idx="1"/>
                <a:endCxn id="606" idx="5"/>
              </p:cNvCxnSpPr>
              <p:nvPr/>
            </p:nvCxnSpPr>
            <p:spPr>
              <a:xfrm flipH="1" flipV="1">
                <a:off x="3482882" y="2568482"/>
                <a:ext cx="806636" cy="70441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/>
              <p:cNvCxnSpPr/>
              <p:nvPr/>
            </p:nvCxnSpPr>
            <p:spPr>
              <a:xfrm flipH="1">
                <a:off x="2568482" y="1676400"/>
                <a:ext cx="172103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/>
              <p:cNvCxnSpPr>
                <a:stCxn id="603" idx="3"/>
                <a:endCxn id="602" idx="6"/>
              </p:cNvCxnSpPr>
              <p:nvPr/>
            </p:nvCxnSpPr>
            <p:spPr>
              <a:xfrm flipH="1">
                <a:off x="5410200" y="1958882"/>
                <a:ext cx="1012918" cy="47951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" name="Straight Connector 617"/>
              <p:cNvCxnSpPr>
                <a:stCxn id="605" idx="1"/>
                <a:endCxn id="603" idx="5"/>
              </p:cNvCxnSpPr>
              <p:nvPr/>
            </p:nvCxnSpPr>
            <p:spPr>
              <a:xfrm flipH="1" flipV="1">
                <a:off x="6530882" y="1958882"/>
                <a:ext cx="1035236" cy="4256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Straight Connector 618"/>
              <p:cNvCxnSpPr>
                <a:stCxn id="604" idx="2"/>
                <a:endCxn id="602" idx="5"/>
              </p:cNvCxnSpPr>
              <p:nvPr/>
            </p:nvCxnSpPr>
            <p:spPr>
              <a:xfrm flipH="1" flipV="1">
                <a:off x="5387882" y="2492282"/>
                <a:ext cx="1089118" cy="55571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Straight Connector 619"/>
              <p:cNvCxnSpPr>
                <a:stCxn id="604" idx="6"/>
                <a:endCxn id="605" idx="3"/>
              </p:cNvCxnSpPr>
              <p:nvPr/>
            </p:nvCxnSpPr>
            <p:spPr>
              <a:xfrm flipV="1">
                <a:off x="6629400" y="2492282"/>
                <a:ext cx="936718" cy="55571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Straight Connector 620"/>
              <p:cNvCxnSpPr>
                <a:stCxn id="601" idx="0"/>
                <a:endCxn id="600" idx="4"/>
              </p:cNvCxnSpPr>
              <p:nvPr/>
            </p:nvCxnSpPr>
            <p:spPr>
              <a:xfrm flipV="1">
                <a:off x="4343400" y="1752600"/>
                <a:ext cx="0" cy="14979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2" name="Group 621"/>
              <p:cNvGrpSpPr/>
              <p:nvPr/>
            </p:nvGrpSpPr>
            <p:grpSpPr>
              <a:xfrm rot="16686468">
                <a:off x="4137280" y="2365110"/>
                <a:ext cx="437629" cy="279410"/>
                <a:chOff x="2933700" y="4038600"/>
                <a:chExt cx="723900" cy="439550"/>
              </a:xfrm>
            </p:grpSpPr>
            <p:sp>
              <p:nvSpPr>
                <p:cNvPr id="813" name="Rectangle 812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14" name="Group 813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815" name="Straight Connector 814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6" name="Straight Connector 815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7" name="Straight Connector 816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8" name="Straight Connector 817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9" name="Straight Connector 818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0" name="Straight Connector 819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1" name="Straight Connector 820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2" name="Straight Connector 821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3" name="Straight Connector 822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3" name="Group 622"/>
              <p:cNvGrpSpPr/>
              <p:nvPr/>
            </p:nvGrpSpPr>
            <p:grpSpPr>
              <a:xfrm rot="19378890">
                <a:off x="3693440" y="1941348"/>
                <a:ext cx="437629" cy="279410"/>
                <a:chOff x="2933700" y="4038600"/>
                <a:chExt cx="723900" cy="439550"/>
              </a:xfrm>
            </p:grpSpPr>
            <p:sp>
              <p:nvSpPr>
                <p:cNvPr id="802" name="Rectangle 801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03" name="Group 802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804" name="Straight Connector 803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5" name="Straight Connector 804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6" name="Straight Connector 805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7" name="Straight Connector 806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8" name="Straight Connector 807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9" name="Straight Connector 808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0" name="Straight Connector 809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1" name="Straight Connector 810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2" name="Straight Connector 811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4" name="Group 623"/>
              <p:cNvGrpSpPr/>
              <p:nvPr/>
            </p:nvGrpSpPr>
            <p:grpSpPr>
              <a:xfrm rot="19378890">
                <a:off x="1868809" y="19030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91" name="Rectangle 790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92" name="Group 791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93" name="Straight Connector 792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4" name="Straight Connector 793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5" name="Straight Connector 794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6" name="Straight Connector 795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7" name="Straight Connector 796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8" name="Straight Connector 797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9" name="Straight Connector 798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0" name="Straight Connector 799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1" name="Straight Connector 800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5" name="Group 624"/>
              <p:cNvGrpSpPr/>
              <p:nvPr/>
            </p:nvGrpSpPr>
            <p:grpSpPr>
              <a:xfrm rot="19378890">
                <a:off x="2722762" y="27412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80" name="Rectangle 779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81" name="Group 780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82" name="Straight Connector 781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3" name="Straight Connector 782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4" name="Straight Connector 783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5" name="Straight Connector 784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6" name="Straight Connector 785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7" name="Straight Connector 786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8" name="Straight Connector 787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9" name="Straight Connector 788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0" name="Straight Connector 789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6" name="Group 625"/>
              <p:cNvGrpSpPr/>
              <p:nvPr/>
            </p:nvGrpSpPr>
            <p:grpSpPr>
              <a:xfrm rot="209594">
                <a:off x="3135665" y="3138018"/>
                <a:ext cx="437629" cy="279410"/>
                <a:chOff x="2933700" y="4038600"/>
                <a:chExt cx="723900" cy="439550"/>
              </a:xfrm>
            </p:grpSpPr>
            <p:sp>
              <p:nvSpPr>
                <p:cNvPr id="769" name="Rectangle 768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70" name="Group 769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71" name="Straight Connector 770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2" name="Straight Connector 771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3" name="Straight Connector 772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4" name="Straight Connector 773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5" name="Straight Connector 774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6" name="Straight Connector 775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7" name="Straight Connector 776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8" name="Straight Connector 777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9" name="Straight Connector 778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7" name="Group 626"/>
              <p:cNvGrpSpPr/>
              <p:nvPr/>
            </p:nvGrpSpPr>
            <p:grpSpPr>
              <a:xfrm rot="2742835">
                <a:off x="3643190" y="27303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58" name="Rectangle 757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59" name="Group 758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60" name="Straight Connector 759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1" name="Straight Connector 760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2" name="Straight Connector 761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3" name="Straight Connector 762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4" name="Straight Connector 763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5" name="Straight Connector 764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6" name="Straight Connector 765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7" name="Straight Connector 766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8" name="Straight Connector 767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8" name="Group 627"/>
              <p:cNvGrpSpPr/>
              <p:nvPr/>
            </p:nvGrpSpPr>
            <p:grpSpPr>
              <a:xfrm rot="2742835">
                <a:off x="2804990" y="19683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47" name="Rectangle 746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48" name="Group 747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49" name="Straight Connector 748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0" name="Straight Connector 749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1" name="Straight Connector 750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2" name="Straight Connector 751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3" name="Straight Connector 752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4" name="Straight Connector 753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5" name="Straight Connector 754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6" name="Straight Connector 755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7" name="Straight Connector 756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9" name="Group 628"/>
              <p:cNvGrpSpPr/>
              <p:nvPr/>
            </p:nvGrpSpPr>
            <p:grpSpPr>
              <a:xfrm rot="3156239">
                <a:off x="1786581" y="27303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36" name="Rectangle 735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37" name="Group 736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38" name="Straight Connector 737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9" name="Straight Connector 738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0" name="Straight Connector 739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1" name="Straight Connector 740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2" name="Straight Connector 741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3" name="Straight Connector 742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4" name="Straight Connector 743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5" name="Straight Connector 744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6" name="Straight Connector 745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0" name="Group 629"/>
              <p:cNvGrpSpPr/>
              <p:nvPr/>
            </p:nvGrpSpPr>
            <p:grpSpPr>
              <a:xfrm rot="209594">
                <a:off x="3208506" y="1537073"/>
                <a:ext cx="437629" cy="279410"/>
                <a:chOff x="2933700" y="4038600"/>
                <a:chExt cx="723900" cy="439550"/>
              </a:xfrm>
            </p:grpSpPr>
            <p:sp>
              <p:nvSpPr>
                <p:cNvPr id="725" name="Rectangle 724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26" name="Group 725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27" name="Straight Connector 726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8" name="Straight Connector 727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9" name="Straight Connector 728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0" name="Straight Connector 729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1" name="Straight Connector 730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2" name="Straight Connector 731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3" name="Straight Connector 732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4" name="Straight Connector 733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5" name="Straight Connector 734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1" name="Group 630"/>
              <p:cNvGrpSpPr/>
              <p:nvPr/>
            </p:nvGrpSpPr>
            <p:grpSpPr>
              <a:xfrm rot="19378890">
                <a:off x="4688209" y="2665006"/>
                <a:ext cx="437629" cy="279410"/>
                <a:chOff x="2933700" y="4038600"/>
                <a:chExt cx="723900" cy="439550"/>
              </a:xfrm>
            </p:grpSpPr>
            <p:sp>
              <p:nvSpPr>
                <p:cNvPr id="714" name="Rectangle 713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15" name="Group 714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16" name="Straight Connector 715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7" name="Straight Connector 716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8" name="Straight Connector 717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9" name="Straight Connector 718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0" name="Straight Connector 719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1" name="Straight Connector 720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2" name="Straight Connector 721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3" name="Straight Connector 722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4" name="Straight Connector 723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2" name="Group 631"/>
              <p:cNvGrpSpPr/>
              <p:nvPr/>
            </p:nvGrpSpPr>
            <p:grpSpPr>
              <a:xfrm rot="2378188">
                <a:off x="4687016" y="1936268"/>
                <a:ext cx="437629" cy="279410"/>
                <a:chOff x="2933700" y="4038600"/>
                <a:chExt cx="723900" cy="439550"/>
              </a:xfrm>
            </p:grpSpPr>
            <p:sp>
              <p:nvSpPr>
                <p:cNvPr id="703" name="Rectangle 702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04" name="Group 703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705" name="Straight Connector 704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Straight Connector 705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Straight Connector 706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8" name="Straight Connector 707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Straight Connector 708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Straight Connector 709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Straight Connector 710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2" name="Straight Connector 711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3" name="Straight Connector 712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3" name="Group 632"/>
              <p:cNvGrpSpPr/>
              <p:nvPr/>
            </p:nvGrpSpPr>
            <p:grpSpPr>
              <a:xfrm rot="1831540">
                <a:off x="6838755" y="1996779"/>
                <a:ext cx="437629" cy="279410"/>
                <a:chOff x="2933700" y="4038600"/>
                <a:chExt cx="723900" cy="439550"/>
              </a:xfrm>
            </p:grpSpPr>
            <p:sp>
              <p:nvSpPr>
                <p:cNvPr id="692" name="Rectangle 691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93" name="Group 692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694" name="Straight Connector 693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5" name="Straight Connector 694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6" name="Straight Connector 695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7" name="Straight Connector 696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8" name="Straight Connector 697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9" name="Straight Connector 698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0" name="Straight Connector 699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1" name="Straight Connector 700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2" name="Straight Connector 701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4" name="Group 633"/>
              <p:cNvGrpSpPr/>
              <p:nvPr/>
            </p:nvGrpSpPr>
            <p:grpSpPr>
              <a:xfrm rot="20558223">
                <a:off x="5696004" y="2040134"/>
                <a:ext cx="437629" cy="279410"/>
                <a:chOff x="2933700" y="4038600"/>
                <a:chExt cx="723900" cy="439550"/>
              </a:xfrm>
            </p:grpSpPr>
            <p:sp>
              <p:nvSpPr>
                <p:cNvPr id="681" name="Rectangle 680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82" name="Group 681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683" name="Straight Connector 682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4" name="Straight Connector 683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5" name="Straight Connector 684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6" name="Straight Connector 685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7" name="Straight Connector 686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8" name="Straight Connector 687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9" name="Straight Connector 688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Straight Connector 689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Straight Connector 690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5" name="Group 634"/>
              <p:cNvGrpSpPr/>
              <p:nvPr/>
            </p:nvGrpSpPr>
            <p:grpSpPr>
              <a:xfrm rot="20081023">
                <a:off x="6813521" y="2633456"/>
                <a:ext cx="437629" cy="279410"/>
                <a:chOff x="2933700" y="4038600"/>
                <a:chExt cx="723900" cy="439550"/>
              </a:xfrm>
            </p:grpSpPr>
            <p:sp>
              <p:nvSpPr>
                <p:cNvPr id="670" name="Rectangle 669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71" name="Group 670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672" name="Straight Connector 671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3" name="Straight Connector 672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4" name="Straight Connector 673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5" name="Straight Connector 674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6" name="Straight Connector 675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7" name="Straight Connector 676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8" name="Straight Connector 677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9" name="Straight Connector 678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0" name="Straight Connector 679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6" name="Group 635"/>
              <p:cNvGrpSpPr/>
              <p:nvPr/>
            </p:nvGrpSpPr>
            <p:grpSpPr>
              <a:xfrm rot="2105834">
                <a:off x="5755633" y="2606379"/>
                <a:ext cx="437629" cy="279410"/>
                <a:chOff x="2933700" y="4038600"/>
                <a:chExt cx="723900" cy="439550"/>
              </a:xfrm>
            </p:grpSpPr>
            <p:sp>
              <p:nvSpPr>
                <p:cNvPr id="659" name="Rectangle 658"/>
                <p:cNvSpPr/>
                <p:nvPr/>
              </p:nvSpPr>
              <p:spPr>
                <a:xfrm>
                  <a:off x="2933700" y="4038600"/>
                  <a:ext cx="723900" cy="4395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60" name="Group 659"/>
                <p:cNvGrpSpPr/>
                <p:nvPr/>
              </p:nvGrpSpPr>
              <p:grpSpPr>
                <a:xfrm>
                  <a:off x="2971800" y="4159966"/>
                  <a:ext cx="664676" cy="241766"/>
                  <a:chOff x="1066203" y="4054877"/>
                  <a:chExt cx="664676" cy="241766"/>
                </a:xfrm>
              </p:grpSpPr>
              <p:cxnSp>
                <p:nvCxnSpPr>
                  <p:cNvPr id="661" name="Straight Connector 660"/>
                  <p:cNvCxnSpPr/>
                  <p:nvPr/>
                </p:nvCxnSpPr>
                <p:spPr>
                  <a:xfrm rot="18575276">
                    <a:off x="1068509" y="4163806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/>
                  <p:cNvCxnSpPr/>
                  <p:nvPr/>
                </p:nvCxnSpPr>
                <p:spPr>
                  <a:xfrm rot="18575276" flipV="1">
                    <a:off x="1138091" y="4114215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3" name="Straight Connector 662"/>
                  <p:cNvCxnSpPr/>
                  <p:nvPr/>
                </p:nvCxnSpPr>
                <p:spPr>
                  <a:xfrm rot="18575276" flipV="1">
                    <a:off x="1194465" y="4087680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4" name="Straight Connector 663"/>
                  <p:cNvCxnSpPr/>
                  <p:nvPr/>
                </p:nvCxnSpPr>
                <p:spPr>
                  <a:xfrm rot="18575276" flipV="1">
                    <a:off x="1215195" y="4131720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5" name="Straight Connector 664"/>
                  <p:cNvCxnSpPr/>
                  <p:nvPr/>
                </p:nvCxnSpPr>
                <p:spPr>
                  <a:xfrm rot="18575276" flipV="1">
                    <a:off x="1328848" y="4078224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6" name="Straight Connector 665"/>
                  <p:cNvCxnSpPr/>
                  <p:nvPr/>
                </p:nvCxnSpPr>
                <p:spPr>
                  <a:xfrm rot="18575276" flipV="1">
                    <a:off x="1349577" y="4122264"/>
                    <a:ext cx="232310" cy="975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7" name="Straight Connector 666"/>
                  <p:cNvCxnSpPr/>
                  <p:nvPr/>
                </p:nvCxnSpPr>
                <p:spPr>
                  <a:xfrm rot="18575276" flipV="1">
                    <a:off x="1463231" y="4068768"/>
                    <a:ext cx="139386" cy="1950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Straight Connector 667"/>
                  <p:cNvCxnSpPr/>
                  <p:nvPr/>
                </p:nvCxnSpPr>
                <p:spPr>
                  <a:xfrm rot="18575276" flipV="1">
                    <a:off x="1519605" y="4188537"/>
                    <a:ext cx="139386" cy="4876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Straight Connector 668"/>
                  <p:cNvCxnSpPr/>
                  <p:nvPr/>
                </p:nvCxnSpPr>
                <p:spPr>
                  <a:xfrm rot="18575276">
                    <a:off x="1635649" y="4090178"/>
                    <a:ext cx="92924" cy="975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39" name="Up Arrow 638"/>
              <p:cNvSpPr/>
              <p:nvPr/>
            </p:nvSpPr>
            <p:spPr>
              <a:xfrm rot="10800000" flipV="1">
                <a:off x="5175957" y="2489816"/>
                <a:ext cx="380999" cy="532027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40" name="Group 639"/>
              <p:cNvGrpSpPr/>
              <p:nvPr/>
            </p:nvGrpSpPr>
            <p:grpSpPr>
              <a:xfrm>
                <a:off x="1246817" y="1729675"/>
                <a:ext cx="6421766" cy="2055541"/>
                <a:chOff x="1246817" y="1729675"/>
                <a:chExt cx="6421766" cy="2055541"/>
              </a:xfrm>
            </p:grpSpPr>
            <p:sp>
              <p:nvSpPr>
                <p:cNvPr id="641" name="Freeform 640"/>
                <p:cNvSpPr/>
                <p:nvPr/>
              </p:nvSpPr>
              <p:spPr>
                <a:xfrm rot="21058079">
                  <a:off x="2217496" y="1777384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2" name="Freeform 641"/>
                <p:cNvSpPr/>
                <p:nvPr/>
              </p:nvSpPr>
              <p:spPr>
                <a:xfrm rot="21058079">
                  <a:off x="2161217" y="34060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3" name="Freeform 642"/>
                <p:cNvSpPr/>
                <p:nvPr/>
              </p:nvSpPr>
              <p:spPr>
                <a:xfrm rot="21058079">
                  <a:off x="1246817" y="25678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Freeform 643"/>
                <p:cNvSpPr/>
                <p:nvPr/>
              </p:nvSpPr>
              <p:spPr>
                <a:xfrm rot="21058079">
                  <a:off x="3151817" y="2539384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Freeform 644"/>
                <p:cNvSpPr/>
                <p:nvPr/>
              </p:nvSpPr>
              <p:spPr>
                <a:xfrm rot="21058079">
                  <a:off x="3990017" y="34060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Freeform 645"/>
                <p:cNvSpPr/>
                <p:nvPr/>
              </p:nvSpPr>
              <p:spPr>
                <a:xfrm rot="21058079">
                  <a:off x="4066217" y="17296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Freeform 646"/>
                <p:cNvSpPr/>
                <p:nvPr/>
              </p:nvSpPr>
              <p:spPr>
                <a:xfrm rot="21058079">
                  <a:off x="5056817" y="24916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Freeform 647"/>
                <p:cNvSpPr/>
                <p:nvPr/>
              </p:nvSpPr>
              <p:spPr>
                <a:xfrm rot="21058079">
                  <a:off x="6199817" y="31012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9" name="Freeform 648"/>
                <p:cNvSpPr/>
                <p:nvPr/>
              </p:nvSpPr>
              <p:spPr>
                <a:xfrm rot="21058079">
                  <a:off x="7322896" y="24916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0" name="Freeform 649"/>
                <p:cNvSpPr/>
                <p:nvPr/>
              </p:nvSpPr>
              <p:spPr>
                <a:xfrm rot="21058079">
                  <a:off x="6179896" y="1958275"/>
                  <a:ext cx="345687" cy="379141"/>
                </a:xfrm>
                <a:custGeom>
                  <a:avLst/>
                  <a:gdLst>
                    <a:gd name="connsiteX0" fmla="*/ 0 w 345687"/>
                    <a:gd name="connsiteY0" fmla="*/ 379141 h 379141"/>
                    <a:gd name="connsiteX1" fmla="*/ 133814 w 345687"/>
                    <a:gd name="connsiteY1" fmla="*/ 111512 h 379141"/>
                    <a:gd name="connsiteX2" fmla="*/ 345687 w 345687"/>
                    <a:gd name="connsiteY2" fmla="*/ 0 h 379141"/>
                    <a:gd name="connsiteX3" fmla="*/ 345687 w 345687"/>
                    <a:gd name="connsiteY3" fmla="*/ 0 h 3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687" h="379141">
                      <a:moveTo>
                        <a:pt x="0" y="379141"/>
                      </a:moveTo>
                      <a:cubicBezTo>
                        <a:pt x="38100" y="276921"/>
                        <a:pt x="76200" y="174702"/>
                        <a:pt x="133814" y="111512"/>
                      </a:cubicBezTo>
                      <a:cubicBezTo>
                        <a:pt x="191428" y="48322"/>
                        <a:pt x="345687" y="0"/>
                        <a:pt x="345687" y="0"/>
                      </a:cubicBezTo>
                      <a:lnTo>
                        <a:pt x="345687" y="0"/>
                      </a:lnTo>
                    </a:path>
                  </a:pathLst>
                </a:cu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519" name="Up Arrow 518"/>
          <p:cNvSpPr/>
          <p:nvPr/>
        </p:nvSpPr>
        <p:spPr>
          <a:xfrm rot="10800000">
            <a:off x="1357884" y="3733800"/>
            <a:ext cx="394716" cy="564524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/>
              <p:cNvSpPr txBox="1"/>
              <p:nvPr/>
            </p:nvSpPr>
            <p:spPr>
              <a:xfrm>
                <a:off x="4972375" y="4126468"/>
                <a:ext cx="563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6" name="TextBox 2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375" y="4126468"/>
                <a:ext cx="563744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41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/>
              <p:cNvSpPr txBox="1"/>
              <p:nvPr/>
            </p:nvSpPr>
            <p:spPr>
              <a:xfrm>
                <a:off x="1219200" y="4267200"/>
                <a:ext cx="563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7" name="TextBox 2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267200"/>
                <a:ext cx="563744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141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Rectangle 237"/>
          <p:cNvSpPr/>
          <p:nvPr/>
        </p:nvSpPr>
        <p:spPr>
          <a:xfrm>
            <a:off x="3454565" y="5524500"/>
            <a:ext cx="4114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6019800" y="5524500"/>
            <a:ext cx="4114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3505200" y="5829300"/>
            <a:ext cx="44373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5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36" grpId="0"/>
      <p:bldP spid="237" grpId="0"/>
      <p:bldP spid="238" grpId="0" animBg="1"/>
      <p:bldP spid="239" grpId="0" animBg="1"/>
      <p:bldP spid="24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C00000"/>
                    </a:solidFill>
                  </a:rPr>
                  <a:t>Theroem</a:t>
                </a:r>
                <a:r>
                  <a:rPr lang="en-US" sz="2000" dirty="0"/>
                  <a:t>: Given an undirected graph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=(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</a:rPr>
                      <m:t>𝑬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edges,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commute time between any pair of vertices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𝒗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  <m:r>
                          <a:rPr lang="en-US" sz="2000" b="1" i="1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𝒖𝒗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  <m:r>
                          <a:rPr lang="en-US" sz="2000" b="1" i="1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𝒖𝒗</m:t>
                        </m:r>
                      </m:sub>
                    </m:sSub>
                  </m:oMath>
                </a14:m>
                <a:r>
                  <a:rPr lang="en-US" sz="2000" dirty="0"/>
                  <a:t> is the effective resistance between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𝒗</m:t>
                    </m:r>
                    <m:r>
                      <a:rPr lang="en-US" sz="200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the circuit </a:t>
                </a:r>
              </a:p>
              <a:p>
                <a:pPr marL="0" indent="0">
                  <a:buNone/>
                </a:pPr>
                <a:r>
                  <a:rPr lang="en-US" sz="2000" dirty="0"/>
                  <a:t>associated with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  <a:blipFill rotWithShape="1">
                <a:blip r:embed="rId2"/>
                <a:stretch>
                  <a:fillRect l="-765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Commute Time of some well studied graphs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2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Useful tips from theory of electric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Series law</a:t>
                </a:r>
              </a:p>
              <a:p>
                <a:r>
                  <a:rPr lang="en-US" sz="2000" dirty="0"/>
                  <a:t>Parallel law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Increasing resistance of some edges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dirty="0">
                    <a:sym typeface="Wingdings" pitchFamily="2" charset="2"/>
                  </a:rPr>
                  <a:t> may </a:t>
                </a:r>
                <a:r>
                  <a:rPr lang="en-US" sz="2000" dirty="0"/>
                  <a:t>only increase the effective resistance between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Current 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the flow that </a:t>
                </a:r>
                <a:r>
                  <a:rPr lang="en-US" sz="2000" u="sng" dirty="0"/>
                  <a:t>minimizes</a:t>
                </a:r>
                <a:r>
                  <a:rPr lang="en-US" sz="2000" dirty="0"/>
                  <a:t> power dissipation.</a:t>
                </a:r>
              </a:p>
              <a:p>
                <a:pPr marL="0" indent="0">
                  <a:buNone/>
                </a:pPr>
                <a:r>
                  <a:rPr lang="en-US" sz="2000" dirty="0"/>
                  <a:t>(This is also called the principle of least power dissipation)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1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</a:t>
            </a:r>
            <a:r>
              <a:rPr lang="en-US" sz="3200" b="1" dirty="0">
                <a:solidFill>
                  <a:srgbClr val="7030A0"/>
                </a:solidFill>
              </a:rPr>
              <a:t>complete graph</a:t>
            </a:r>
            <a:r>
              <a:rPr lang="en-US" sz="3200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be a complete graphs on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vertices. 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is the maximum commute time in this graph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535680" y="3124200"/>
            <a:ext cx="960120" cy="914400"/>
            <a:chOff x="2819400" y="3962400"/>
            <a:chExt cx="960120" cy="914400"/>
          </a:xfrm>
        </p:grpSpPr>
        <p:sp>
          <p:nvSpPr>
            <p:cNvPr id="5" name="Regular Pentagon 4"/>
            <p:cNvSpPr/>
            <p:nvPr/>
          </p:nvSpPr>
          <p:spPr>
            <a:xfrm>
              <a:off x="2819400" y="3962400"/>
              <a:ext cx="960120" cy="914400"/>
            </a:xfrm>
            <a:prstGeom prst="pent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1"/>
              <a:endCxn id="5" idx="5"/>
            </p:cNvCxnSpPr>
            <p:nvPr/>
          </p:nvCxnSpPr>
          <p:spPr>
            <a:xfrm>
              <a:off x="2819401" y="4311669"/>
              <a:ext cx="96011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5" idx="0"/>
              <a:endCxn id="5" idx="2"/>
            </p:cNvCxnSpPr>
            <p:nvPr/>
          </p:nvCxnSpPr>
          <p:spPr>
            <a:xfrm flipH="1">
              <a:off x="3002767" y="3962400"/>
              <a:ext cx="296693" cy="9143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0"/>
              <a:endCxn id="5" idx="4"/>
            </p:cNvCxnSpPr>
            <p:nvPr/>
          </p:nvCxnSpPr>
          <p:spPr>
            <a:xfrm>
              <a:off x="3299460" y="3962400"/>
              <a:ext cx="296693" cy="9143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5"/>
              <a:endCxn id="5" idx="2"/>
            </p:cNvCxnSpPr>
            <p:nvPr/>
          </p:nvCxnSpPr>
          <p:spPr>
            <a:xfrm flipH="1">
              <a:off x="3002767" y="4311669"/>
              <a:ext cx="776752" cy="5651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5" idx="1"/>
              <a:endCxn id="5" idx="4"/>
            </p:cNvCxnSpPr>
            <p:nvPr/>
          </p:nvCxnSpPr>
          <p:spPr>
            <a:xfrm>
              <a:off x="2819401" y="4311669"/>
              <a:ext cx="776752" cy="5651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593733" y="4126468"/>
                <a:ext cx="825867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733" y="4126468"/>
                <a:ext cx="82586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875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010400" y="3352800"/>
                <a:ext cx="113043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352800"/>
                <a:ext cx="113043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648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38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Two </a:t>
            </a:r>
            <a:r>
              <a:rPr lang="en-US" sz="3200" b="1" dirty="0">
                <a:solidFill>
                  <a:srgbClr val="7030A0"/>
                </a:solidFill>
              </a:rPr>
              <a:t>complete graphs</a:t>
            </a:r>
            <a:r>
              <a:rPr lang="en-US" sz="3200" b="1" dirty="0"/>
              <a:t> joined by an 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𝑯</m:t>
                    </m:r>
                  </m:oMath>
                </a14:m>
                <a:r>
                  <a:rPr lang="en-US" sz="2000" dirty="0"/>
                  <a:t> be two complete graphs on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vertices. </a:t>
                </a:r>
              </a:p>
              <a:p>
                <a:pPr marL="0" indent="0">
                  <a:buNone/>
                </a:pPr>
                <a:r>
                  <a:rPr lang="en-US" sz="2000" dirty="0"/>
                  <a:t>We add an edge between a vertex in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and a vertex in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𝑯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is the maximum commute time in this combined graph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743200" y="3657600"/>
            <a:ext cx="960120" cy="914400"/>
            <a:chOff x="2819400" y="3962400"/>
            <a:chExt cx="960120" cy="914400"/>
          </a:xfrm>
        </p:grpSpPr>
        <p:sp>
          <p:nvSpPr>
            <p:cNvPr id="6" name="Regular Pentagon 5"/>
            <p:cNvSpPr/>
            <p:nvPr/>
          </p:nvSpPr>
          <p:spPr>
            <a:xfrm>
              <a:off x="2819400" y="3962400"/>
              <a:ext cx="960120" cy="914400"/>
            </a:xfrm>
            <a:prstGeom prst="pent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6" idx="1"/>
              <a:endCxn id="6" idx="5"/>
            </p:cNvCxnSpPr>
            <p:nvPr/>
          </p:nvCxnSpPr>
          <p:spPr>
            <a:xfrm>
              <a:off x="2819401" y="4311669"/>
              <a:ext cx="96011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6" idx="0"/>
              <a:endCxn id="6" idx="2"/>
            </p:cNvCxnSpPr>
            <p:nvPr/>
          </p:nvCxnSpPr>
          <p:spPr>
            <a:xfrm flipH="1">
              <a:off x="3002767" y="3962400"/>
              <a:ext cx="296693" cy="9143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6" idx="0"/>
              <a:endCxn id="6" idx="4"/>
            </p:cNvCxnSpPr>
            <p:nvPr/>
          </p:nvCxnSpPr>
          <p:spPr>
            <a:xfrm>
              <a:off x="3299460" y="3962400"/>
              <a:ext cx="296693" cy="9143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5"/>
              <a:endCxn id="6" idx="2"/>
            </p:cNvCxnSpPr>
            <p:nvPr/>
          </p:nvCxnSpPr>
          <p:spPr>
            <a:xfrm flipH="1">
              <a:off x="3002767" y="4311669"/>
              <a:ext cx="776752" cy="5651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1"/>
              <a:endCxn id="6" idx="4"/>
            </p:cNvCxnSpPr>
            <p:nvPr/>
          </p:nvCxnSpPr>
          <p:spPr>
            <a:xfrm>
              <a:off x="2819401" y="4311669"/>
              <a:ext cx="776752" cy="5651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526280" y="3657600"/>
            <a:ext cx="960120" cy="914400"/>
            <a:chOff x="2819400" y="3962400"/>
            <a:chExt cx="960120" cy="914400"/>
          </a:xfrm>
        </p:grpSpPr>
        <p:sp>
          <p:nvSpPr>
            <p:cNvPr id="13" name="Regular Pentagon 12"/>
            <p:cNvSpPr/>
            <p:nvPr/>
          </p:nvSpPr>
          <p:spPr>
            <a:xfrm>
              <a:off x="2819400" y="3962400"/>
              <a:ext cx="960120" cy="914400"/>
            </a:xfrm>
            <a:prstGeom prst="pent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13" idx="1"/>
              <a:endCxn id="13" idx="5"/>
            </p:cNvCxnSpPr>
            <p:nvPr/>
          </p:nvCxnSpPr>
          <p:spPr>
            <a:xfrm>
              <a:off x="2819401" y="4311669"/>
              <a:ext cx="96011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3" idx="0"/>
              <a:endCxn id="13" idx="2"/>
            </p:cNvCxnSpPr>
            <p:nvPr/>
          </p:nvCxnSpPr>
          <p:spPr>
            <a:xfrm flipH="1">
              <a:off x="3002767" y="3962400"/>
              <a:ext cx="296693" cy="9143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3" idx="0"/>
              <a:endCxn id="13" idx="4"/>
            </p:cNvCxnSpPr>
            <p:nvPr/>
          </p:nvCxnSpPr>
          <p:spPr>
            <a:xfrm>
              <a:off x="3299460" y="3962400"/>
              <a:ext cx="296693" cy="9143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3" idx="5"/>
              <a:endCxn id="13" idx="2"/>
            </p:cNvCxnSpPr>
            <p:nvPr/>
          </p:nvCxnSpPr>
          <p:spPr>
            <a:xfrm flipH="1">
              <a:off x="3002767" y="4311669"/>
              <a:ext cx="776752" cy="5651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3" idx="1"/>
              <a:endCxn id="13" idx="4"/>
            </p:cNvCxnSpPr>
            <p:nvPr/>
          </p:nvCxnSpPr>
          <p:spPr>
            <a:xfrm>
              <a:off x="2819401" y="4311669"/>
              <a:ext cx="776752" cy="5651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>
            <a:stCxn id="6" idx="5"/>
            <a:endCxn id="13" idx="1"/>
          </p:cNvCxnSpPr>
          <p:nvPr/>
        </p:nvCxnSpPr>
        <p:spPr>
          <a:xfrm>
            <a:off x="3703319" y="4006869"/>
            <a:ext cx="8229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257800" y="44958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495800"/>
                <a:ext cx="37542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677386" y="44958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386" y="4495800"/>
                <a:ext cx="38664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91786" y="3593068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786" y="3593068"/>
                <a:ext cx="37061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295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348977" y="35930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977" y="3593068"/>
                <a:ext cx="37542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486400" y="5117068"/>
                <a:ext cx="289136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117068"/>
                <a:ext cx="2891368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3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746698" y="5562600"/>
            <a:ext cx="5131469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Using knowledge of resistances, do it as a homework</a:t>
            </a:r>
          </a:p>
        </p:txBody>
      </p:sp>
    </p:spTree>
    <p:extLst>
      <p:ext uri="{BB962C8B-B14F-4D97-AF65-F5344CB8AC3E}">
        <p14:creationId xmlns:p14="http://schemas.microsoft.com/office/powerpoint/2010/main" val="161206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/>
      <p:bldP spid="33" grpId="0"/>
      <p:bldP spid="34" grpId="0"/>
      <p:bldP spid="35" grpId="0"/>
      <p:bldP spid="36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381500" y="190147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81500" y="252155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81500" y="314163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81500" y="37617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81500" y="438180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81500" y="500188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81500" y="562197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350CE25-EE49-4A00-9D19-17B3A3C23B93}"/>
              </a:ext>
            </a:extLst>
          </p:cNvPr>
          <p:cNvSpPr/>
          <p:nvPr/>
        </p:nvSpPr>
        <p:spPr>
          <a:xfrm>
            <a:off x="4381500" y="624205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584D609-883D-486F-95CF-F224C71780E9}"/>
              </a:ext>
            </a:extLst>
          </p:cNvPr>
          <p:cNvSpPr/>
          <p:nvPr/>
        </p:nvSpPr>
        <p:spPr>
          <a:xfrm>
            <a:off x="4381500" y="66130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95D09A-3B50-4AEF-B58C-C54859493B3C}"/>
              </a:ext>
            </a:extLst>
          </p:cNvPr>
          <p:cNvSpPr/>
          <p:nvPr/>
        </p:nvSpPr>
        <p:spPr>
          <a:xfrm>
            <a:off x="4381500" y="128139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25">
                <a:extLst>
                  <a:ext uri="{FF2B5EF4-FFF2-40B4-BE49-F238E27FC236}">
                    <a16:creationId xmlns:a16="http://schemas.microsoft.com/office/drawing/2014/main" id="{26348D0D-6169-4E83-8C99-F58A29BCA4FA}"/>
                  </a:ext>
                </a:extLst>
              </p:cNvPr>
              <p:cNvSpPr txBox="1"/>
              <p:nvPr/>
            </p:nvSpPr>
            <p:spPr>
              <a:xfrm>
                <a:off x="3511748" y="183110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40" name="TextBox 25">
                <a:extLst>
                  <a:ext uri="{FF2B5EF4-FFF2-40B4-BE49-F238E27FC236}">
                    <a16:creationId xmlns:a16="http://schemas.microsoft.com/office/drawing/2014/main" id="{26348D0D-6169-4E83-8C99-F58A29BCA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748" y="1831107"/>
                <a:ext cx="4187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25">
                <a:extLst>
                  <a:ext uri="{FF2B5EF4-FFF2-40B4-BE49-F238E27FC236}">
                    <a16:creationId xmlns:a16="http://schemas.microsoft.com/office/drawing/2014/main" id="{81FD9DFE-6091-452F-B5B6-305309DFF0CF}"/>
                  </a:ext>
                </a:extLst>
              </p:cNvPr>
              <p:cNvSpPr txBox="1"/>
              <p:nvPr/>
            </p:nvSpPr>
            <p:spPr>
              <a:xfrm>
                <a:off x="3511748" y="3071273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41" name="TextBox 25">
                <a:extLst>
                  <a:ext uri="{FF2B5EF4-FFF2-40B4-BE49-F238E27FC236}">
                    <a16:creationId xmlns:a16="http://schemas.microsoft.com/office/drawing/2014/main" id="{81FD9DFE-6091-452F-B5B6-305309DFF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748" y="3071273"/>
                <a:ext cx="4187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25">
                <a:extLst>
                  <a:ext uri="{FF2B5EF4-FFF2-40B4-BE49-F238E27FC236}">
                    <a16:creationId xmlns:a16="http://schemas.microsoft.com/office/drawing/2014/main" id="{FE766C2E-2EF9-43B9-8CD0-1EBE02B1C88D}"/>
                  </a:ext>
                </a:extLst>
              </p:cNvPr>
              <p:cNvSpPr txBox="1"/>
              <p:nvPr/>
            </p:nvSpPr>
            <p:spPr>
              <a:xfrm>
                <a:off x="3511748" y="431143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42" name="TextBox 25">
                <a:extLst>
                  <a:ext uri="{FF2B5EF4-FFF2-40B4-BE49-F238E27FC236}">
                    <a16:creationId xmlns:a16="http://schemas.microsoft.com/office/drawing/2014/main" id="{FE766C2E-2EF9-43B9-8CD0-1EBE02B1C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748" y="4311439"/>
                <a:ext cx="4187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28">
                <a:extLst>
                  <a:ext uri="{FF2B5EF4-FFF2-40B4-BE49-F238E27FC236}">
                    <a16:creationId xmlns:a16="http://schemas.microsoft.com/office/drawing/2014/main" id="{DD156B41-A9FA-4E41-BEE0-F37149FA2520}"/>
                  </a:ext>
                </a:extLst>
              </p:cNvPr>
              <p:cNvSpPr txBox="1"/>
              <p:nvPr/>
            </p:nvSpPr>
            <p:spPr>
              <a:xfrm>
                <a:off x="3526976" y="616252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TextBox 28">
                <a:extLst>
                  <a:ext uri="{FF2B5EF4-FFF2-40B4-BE49-F238E27FC236}">
                    <a16:creationId xmlns:a16="http://schemas.microsoft.com/office/drawing/2014/main" id="{DD156B41-A9FA-4E41-BEE0-F37149FA2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6" y="616252"/>
                <a:ext cx="3882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28">
                <a:extLst>
                  <a:ext uri="{FF2B5EF4-FFF2-40B4-BE49-F238E27FC236}">
                    <a16:creationId xmlns:a16="http://schemas.microsoft.com/office/drawing/2014/main" id="{E10DCDD3-7CA1-4BFD-A004-65836ADE30B7}"/>
                  </a:ext>
                </a:extLst>
              </p:cNvPr>
              <p:cNvSpPr txBox="1"/>
              <p:nvPr/>
            </p:nvSpPr>
            <p:spPr>
              <a:xfrm>
                <a:off x="3526976" y="1211024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TextBox 28">
                <a:extLst>
                  <a:ext uri="{FF2B5EF4-FFF2-40B4-BE49-F238E27FC236}">
                    <a16:creationId xmlns:a16="http://schemas.microsoft.com/office/drawing/2014/main" id="{E10DCDD3-7CA1-4BFD-A004-65836ADE3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6" y="1211024"/>
                <a:ext cx="3882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28">
                <a:extLst>
                  <a:ext uri="{FF2B5EF4-FFF2-40B4-BE49-F238E27FC236}">
                    <a16:creationId xmlns:a16="http://schemas.microsoft.com/office/drawing/2014/main" id="{661D7325-030B-403E-AF75-350C70D47AEC}"/>
                  </a:ext>
                </a:extLst>
              </p:cNvPr>
              <p:cNvSpPr txBox="1"/>
              <p:nvPr/>
            </p:nvSpPr>
            <p:spPr>
              <a:xfrm>
                <a:off x="3526976" y="2473700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TextBox 28">
                <a:extLst>
                  <a:ext uri="{FF2B5EF4-FFF2-40B4-BE49-F238E27FC236}">
                    <a16:creationId xmlns:a16="http://schemas.microsoft.com/office/drawing/2014/main" id="{661D7325-030B-403E-AF75-350C70D47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6" y="2473700"/>
                <a:ext cx="3882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28">
                <a:extLst>
                  <a:ext uri="{FF2B5EF4-FFF2-40B4-BE49-F238E27FC236}">
                    <a16:creationId xmlns:a16="http://schemas.microsoft.com/office/drawing/2014/main" id="{4963658B-0BD5-4235-9378-7064DDEF9BA6}"/>
                  </a:ext>
                </a:extLst>
              </p:cNvPr>
              <p:cNvSpPr txBox="1"/>
              <p:nvPr/>
            </p:nvSpPr>
            <p:spPr>
              <a:xfrm>
                <a:off x="3526976" y="3709881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6" name="TextBox 28">
                <a:extLst>
                  <a:ext uri="{FF2B5EF4-FFF2-40B4-BE49-F238E27FC236}">
                    <a16:creationId xmlns:a16="http://schemas.microsoft.com/office/drawing/2014/main" id="{4963658B-0BD5-4235-9378-7064DDEF9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6" y="3709881"/>
                <a:ext cx="38824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28">
                <a:extLst>
                  <a:ext uri="{FF2B5EF4-FFF2-40B4-BE49-F238E27FC236}">
                    <a16:creationId xmlns:a16="http://schemas.microsoft.com/office/drawing/2014/main" id="{FF5F8BCC-2EF4-4E9C-8435-347B5E4334FE}"/>
                  </a:ext>
                </a:extLst>
              </p:cNvPr>
              <p:cNvSpPr txBox="1"/>
              <p:nvPr/>
            </p:nvSpPr>
            <p:spPr>
              <a:xfrm>
                <a:off x="3526976" y="4912997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7" name="TextBox 28">
                <a:extLst>
                  <a:ext uri="{FF2B5EF4-FFF2-40B4-BE49-F238E27FC236}">
                    <a16:creationId xmlns:a16="http://schemas.microsoft.com/office/drawing/2014/main" id="{FF5F8BCC-2EF4-4E9C-8435-347B5E433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6" y="4912997"/>
                <a:ext cx="38824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28">
                <a:extLst>
                  <a:ext uri="{FF2B5EF4-FFF2-40B4-BE49-F238E27FC236}">
                    <a16:creationId xmlns:a16="http://schemas.microsoft.com/office/drawing/2014/main" id="{D7A37FB3-9BE7-406B-88F4-6057179DED35}"/>
                  </a:ext>
                </a:extLst>
              </p:cNvPr>
              <p:cNvSpPr txBox="1"/>
              <p:nvPr/>
            </p:nvSpPr>
            <p:spPr>
              <a:xfrm>
                <a:off x="3526976" y="5526294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8" name="TextBox 28">
                <a:extLst>
                  <a:ext uri="{FF2B5EF4-FFF2-40B4-BE49-F238E27FC236}">
                    <a16:creationId xmlns:a16="http://schemas.microsoft.com/office/drawing/2014/main" id="{D7A37FB3-9BE7-406B-88F4-6057179DE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6" y="5526294"/>
                <a:ext cx="38824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28">
                <a:extLst>
                  <a:ext uri="{FF2B5EF4-FFF2-40B4-BE49-F238E27FC236}">
                    <a16:creationId xmlns:a16="http://schemas.microsoft.com/office/drawing/2014/main" id="{89D67900-C766-494F-884B-DD7AB033680B}"/>
                  </a:ext>
                </a:extLst>
              </p:cNvPr>
              <p:cNvSpPr txBox="1"/>
              <p:nvPr/>
            </p:nvSpPr>
            <p:spPr>
              <a:xfrm>
                <a:off x="3526976" y="6171685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9" name="TextBox 28">
                <a:extLst>
                  <a:ext uri="{FF2B5EF4-FFF2-40B4-BE49-F238E27FC236}">
                    <a16:creationId xmlns:a16="http://schemas.microsoft.com/office/drawing/2014/main" id="{89D67900-C766-494F-884B-DD7AB0336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6" y="6171685"/>
                <a:ext cx="38824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1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3" grpId="0" animBg="1"/>
      <p:bldP spid="15" grpId="0" animBg="1"/>
      <p:bldP spid="16" grpId="0" animBg="1"/>
      <p:bldP spid="35" grpId="0" animBg="1"/>
      <p:bldP spid="38" grpId="0" animBg="1"/>
      <p:bldP spid="39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grid graph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98686" y="3073724"/>
            <a:ext cx="5946628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Using principle of least power dissipation, find commute time</a:t>
            </a:r>
          </a:p>
        </p:txBody>
      </p:sp>
    </p:spTree>
    <p:extLst>
      <p:ext uri="{BB962C8B-B14F-4D97-AF65-F5344CB8AC3E}">
        <p14:creationId xmlns:p14="http://schemas.microsoft.com/office/powerpoint/2010/main" val="337182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21F5A96-048C-4C6A-874D-B9056D3BB7FE}"/>
              </a:ext>
            </a:extLst>
          </p:cNvPr>
          <p:cNvCxnSpPr>
            <a:cxnSpLocks/>
          </p:cNvCxnSpPr>
          <p:nvPr/>
        </p:nvCxnSpPr>
        <p:spPr>
          <a:xfrm>
            <a:off x="6065978" y="3593127"/>
            <a:ext cx="0" cy="42256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44800" y="154305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44800" y="242887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44800" y="33147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07100" y="3129244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44800" y="420052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44800" y="508635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07100" y="400907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350CE25-EE49-4A00-9D19-17B3A3C23B93}"/>
              </a:ext>
            </a:extLst>
          </p:cNvPr>
          <p:cNvSpPr/>
          <p:nvPr/>
        </p:nvSpPr>
        <p:spPr>
          <a:xfrm>
            <a:off x="2844800" y="597217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584D609-883D-486F-95CF-F224C71780E9}"/>
              </a:ext>
            </a:extLst>
          </p:cNvPr>
          <p:cNvSpPr/>
          <p:nvPr/>
        </p:nvSpPr>
        <p:spPr>
          <a:xfrm>
            <a:off x="2844800" y="65722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95D09A-3B50-4AEF-B58C-C54859493B3C}"/>
              </a:ext>
            </a:extLst>
          </p:cNvPr>
          <p:cNvSpPr/>
          <p:nvPr/>
        </p:nvSpPr>
        <p:spPr>
          <a:xfrm>
            <a:off x="6007100" y="2224017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1C2625A0-B6B5-4001-9024-9765FB0EB0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555708"/>
            <a:ext cx="228600" cy="439153"/>
          </a:xfrm>
          <a:prstGeom prst="rect">
            <a:avLst/>
          </a:prstGeom>
        </p:spPr>
      </p:pic>
      <p:pic>
        <p:nvPicPr>
          <p:cNvPr id="24" name="Picture 23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18D68345-AAC4-42D0-8482-1F776C2263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1441533"/>
            <a:ext cx="228600" cy="439153"/>
          </a:xfrm>
          <a:prstGeom prst="rect">
            <a:avLst/>
          </a:prstGeom>
        </p:spPr>
      </p:pic>
      <p:pic>
        <p:nvPicPr>
          <p:cNvPr id="25" name="Picture 24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4AC89E26-5A0B-4182-AA29-487A0EBD93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2327358"/>
            <a:ext cx="228600" cy="439153"/>
          </a:xfrm>
          <a:prstGeom prst="rect">
            <a:avLst/>
          </a:prstGeom>
        </p:spPr>
      </p:pic>
      <p:pic>
        <p:nvPicPr>
          <p:cNvPr id="26" name="Picture 25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DA04F6D2-E461-41B6-AB74-42E1970CE4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3213183"/>
            <a:ext cx="228600" cy="439153"/>
          </a:xfrm>
          <a:prstGeom prst="rect">
            <a:avLst/>
          </a:prstGeom>
        </p:spPr>
      </p:pic>
      <p:pic>
        <p:nvPicPr>
          <p:cNvPr id="27" name="Picture 26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C1BC5948-A137-43D6-ACB0-F95A9B2457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4099008"/>
            <a:ext cx="228600" cy="439153"/>
          </a:xfrm>
          <a:prstGeom prst="rect">
            <a:avLst/>
          </a:prstGeom>
        </p:spPr>
      </p:pic>
      <p:pic>
        <p:nvPicPr>
          <p:cNvPr id="28" name="Picture 27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F6B7742C-1FAB-4033-A352-B7A7E88D4F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4965700"/>
            <a:ext cx="228600" cy="439153"/>
          </a:xfrm>
          <a:prstGeom prst="rect">
            <a:avLst/>
          </a:prstGeom>
        </p:spPr>
      </p:pic>
      <p:pic>
        <p:nvPicPr>
          <p:cNvPr id="29" name="Picture 28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E79EF68D-4593-4223-B53C-8564DF3C6C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5866898"/>
            <a:ext cx="228600" cy="439153"/>
          </a:xfrm>
          <a:prstGeom prst="rect">
            <a:avLst/>
          </a:prstGeom>
        </p:spPr>
      </p:pic>
      <p:pic>
        <p:nvPicPr>
          <p:cNvPr id="30" name="Picture 29" descr="A close-up of a statue&#10;&#10;Description automatically generated with low confidence">
            <a:extLst>
              <a:ext uri="{FF2B5EF4-FFF2-40B4-BE49-F238E27FC236}">
                <a16:creationId xmlns:a16="http://schemas.microsoft.com/office/drawing/2014/main" id="{72DC2CF5-B049-47D1-ACE3-100F634755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763" y="1585548"/>
            <a:ext cx="344437" cy="892469"/>
          </a:xfrm>
          <a:prstGeom prst="rect">
            <a:avLst/>
          </a:prstGeom>
        </p:spPr>
      </p:pic>
      <p:pic>
        <p:nvPicPr>
          <p:cNvPr id="31" name="Picture 30" descr="A close-up of a statue&#10;&#10;Description automatically generated with low confidence">
            <a:extLst>
              <a:ext uri="{FF2B5EF4-FFF2-40B4-BE49-F238E27FC236}">
                <a16:creationId xmlns:a16="http://schemas.microsoft.com/office/drawing/2014/main" id="{384597A8-4009-4529-997B-3FC6940D3D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763" y="2766511"/>
            <a:ext cx="344437" cy="892469"/>
          </a:xfrm>
          <a:prstGeom prst="rect">
            <a:avLst/>
          </a:prstGeom>
        </p:spPr>
      </p:pic>
      <p:pic>
        <p:nvPicPr>
          <p:cNvPr id="32" name="Picture 31" descr="A close-up of a statue&#10;&#10;Description automatically generated with low confidence">
            <a:extLst>
              <a:ext uri="{FF2B5EF4-FFF2-40B4-BE49-F238E27FC236}">
                <a16:creationId xmlns:a16="http://schemas.microsoft.com/office/drawing/2014/main" id="{0EB68083-7708-44CF-8A3B-E92B40C425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3933749"/>
            <a:ext cx="344437" cy="8924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25">
                <a:extLst>
                  <a:ext uri="{FF2B5EF4-FFF2-40B4-BE49-F238E27FC236}">
                    <a16:creationId xmlns:a16="http://schemas.microsoft.com/office/drawing/2014/main" id="{0D4ECE54-589D-4C6A-A083-D98A34175B30}"/>
                  </a:ext>
                </a:extLst>
              </p:cNvPr>
              <p:cNvSpPr txBox="1"/>
              <p:nvPr/>
            </p:nvSpPr>
            <p:spPr>
              <a:xfrm>
                <a:off x="5429448" y="207240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33" name="TextBox 25">
                <a:extLst>
                  <a:ext uri="{FF2B5EF4-FFF2-40B4-BE49-F238E27FC236}">
                    <a16:creationId xmlns:a16="http://schemas.microsoft.com/office/drawing/2014/main" id="{0D4ECE54-589D-4C6A-A083-D98A34175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448" y="2072407"/>
                <a:ext cx="4187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25">
                <a:extLst>
                  <a:ext uri="{FF2B5EF4-FFF2-40B4-BE49-F238E27FC236}">
                    <a16:creationId xmlns:a16="http://schemas.microsoft.com/office/drawing/2014/main" id="{457888EF-6B31-4279-A6C2-3C4D78DD027C}"/>
                  </a:ext>
                </a:extLst>
              </p:cNvPr>
              <p:cNvSpPr txBox="1"/>
              <p:nvPr/>
            </p:nvSpPr>
            <p:spPr>
              <a:xfrm>
                <a:off x="5429448" y="3071273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34" name="TextBox 25">
                <a:extLst>
                  <a:ext uri="{FF2B5EF4-FFF2-40B4-BE49-F238E27FC236}">
                    <a16:creationId xmlns:a16="http://schemas.microsoft.com/office/drawing/2014/main" id="{457888EF-6B31-4279-A6C2-3C4D78DD0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448" y="3071273"/>
                <a:ext cx="4187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25">
                <a:extLst>
                  <a:ext uri="{FF2B5EF4-FFF2-40B4-BE49-F238E27FC236}">
                    <a16:creationId xmlns:a16="http://schemas.microsoft.com/office/drawing/2014/main" id="{1D94135C-F64B-443F-BE6C-8D6053F5D377}"/>
                  </a:ext>
                </a:extLst>
              </p:cNvPr>
              <p:cNvSpPr txBox="1"/>
              <p:nvPr/>
            </p:nvSpPr>
            <p:spPr>
              <a:xfrm>
                <a:off x="5429448" y="399393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36" name="TextBox 25">
                <a:extLst>
                  <a:ext uri="{FF2B5EF4-FFF2-40B4-BE49-F238E27FC236}">
                    <a16:creationId xmlns:a16="http://schemas.microsoft.com/office/drawing/2014/main" id="{1D94135C-F64B-443F-BE6C-8D6053F5D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448" y="3993939"/>
                <a:ext cx="41870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28">
                <a:extLst>
                  <a:ext uri="{FF2B5EF4-FFF2-40B4-BE49-F238E27FC236}">
                    <a16:creationId xmlns:a16="http://schemas.microsoft.com/office/drawing/2014/main" id="{1594D117-DA4A-4ACD-B1AF-1E14B4C7FE79}"/>
                  </a:ext>
                </a:extLst>
              </p:cNvPr>
              <p:cNvSpPr txBox="1"/>
              <p:nvPr/>
            </p:nvSpPr>
            <p:spPr>
              <a:xfrm>
                <a:off x="2079176" y="616252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TextBox 28">
                <a:extLst>
                  <a:ext uri="{FF2B5EF4-FFF2-40B4-BE49-F238E27FC236}">
                    <a16:creationId xmlns:a16="http://schemas.microsoft.com/office/drawing/2014/main" id="{1594D117-DA4A-4ACD-B1AF-1E14B4C7F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76" y="616252"/>
                <a:ext cx="3882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28">
                <a:extLst>
                  <a:ext uri="{FF2B5EF4-FFF2-40B4-BE49-F238E27FC236}">
                    <a16:creationId xmlns:a16="http://schemas.microsoft.com/office/drawing/2014/main" id="{0C13F4B8-6862-4AE7-B072-21BF38F03FF7}"/>
                  </a:ext>
                </a:extLst>
              </p:cNvPr>
              <p:cNvSpPr txBox="1"/>
              <p:nvPr/>
            </p:nvSpPr>
            <p:spPr>
              <a:xfrm>
                <a:off x="2079176" y="1472684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TextBox 28">
                <a:extLst>
                  <a:ext uri="{FF2B5EF4-FFF2-40B4-BE49-F238E27FC236}">
                    <a16:creationId xmlns:a16="http://schemas.microsoft.com/office/drawing/2014/main" id="{0C13F4B8-6862-4AE7-B072-21BF38F03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76" y="1472684"/>
                <a:ext cx="38824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28">
                <a:extLst>
                  <a:ext uri="{FF2B5EF4-FFF2-40B4-BE49-F238E27FC236}">
                    <a16:creationId xmlns:a16="http://schemas.microsoft.com/office/drawing/2014/main" id="{2CD9B99E-4BD0-4B68-832E-EA8667857A9A}"/>
                  </a:ext>
                </a:extLst>
              </p:cNvPr>
              <p:cNvSpPr txBox="1"/>
              <p:nvPr/>
            </p:nvSpPr>
            <p:spPr>
              <a:xfrm>
                <a:off x="2079176" y="2358509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TextBox 28">
                <a:extLst>
                  <a:ext uri="{FF2B5EF4-FFF2-40B4-BE49-F238E27FC236}">
                    <a16:creationId xmlns:a16="http://schemas.microsoft.com/office/drawing/2014/main" id="{2CD9B99E-4BD0-4B68-832E-EA8667857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76" y="2358509"/>
                <a:ext cx="38824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28">
                <a:extLst>
                  <a:ext uri="{FF2B5EF4-FFF2-40B4-BE49-F238E27FC236}">
                    <a16:creationId xmlns:a16="http://schemas.microsoft.com/office/drawing/2014/main" id="{D4682AAC-C4E8-4BE4-95DE-36FDB4B09BF0}"/>
                  </a:ext>
                </a:extLst>
              </p:cNvPr>
              <p:cNvSpPr txBox="1"/>
              <p:nvPr/>
            </p:nvSpPr>
            <p:spPr>
              <a:xfrm>
                <a:off x="2079176" y="3255939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28">
                <a:extLst>
                  <a:ext uri="{FF2B5EF4-FFF2-40B4-BE49-F238E27FC236}">
                    <a16:creationId xmlns:a16="http://schemas.microsoft.com/office/drawing/2014/main" id="{D4682AAC-C4E8-4BE4-95DE-36FDB4B09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76" y="3255939"/>
                <a:ext cx="38824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28">
                <a:extLst>
                  <a:ext uri="{FF2B5EF4-FFF2-40B4-BE49-F238E27FC236}">
                    <a16:creationId xmlns:a16="http://schemas.microsoft.com/office/drawing/2014/main" id="{DF9E495A-DEF9-4DAF-9A80-D74E2FF7C346}"/>
                  </a:ext>
                </a:extLst>
              </p:cNvPr>
              <p:cNvSpPr txBox="1"/>
              <p:nvPr/>
            </p:nvSpPr>
            <p:spPr>
              <a:xfrm>
                <a:off x="2079176" y="4123371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TextBox 28">
                <a:extLst>
                  <a:ext uri="{FF2B5EF4-FFF2-40B4-BE49-F238E27FC236}">
                    <a16:creationId xmlns:a16="http://schemas.microsoft.com/office/drawing/2014/main" id="{DF9E495A-DEF9-4DAF-9A80-D74E2FF7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76" y="4123371"/>
                <a:ext cx="38824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28">
                <a:extLst>
                  <a:ext uri="{FF2B5EF4-FFF2-40B4-BE49-F238E27FC236}">
                    <a16:creationId xmlns:a16="http://schemas.microsoft.com/office/drawing/2014/main" id="{E312A5C0-4391-4243-9F7A-6FBCD1E8A02A}"/>
                  </a:ext>
                </a:extLst>
              </p:cNvPr>
              <p:cNvSpPr txBox="1"/>
              <p:nvPr/>
            </p:nvSpPr>
            <p:spPr>
              <a:xfrm>
                <a:off x="2079176" y="5000610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TextBox 28">
                <a:extLst>
                  <a:ext uri="{FF2B5EF4-FFF2-40B4-BE49-F238E27FC236}">
                    <a16:creationId xmlns:a16="http://schemas.microsoft.com/office/drawing/2014/main" id="{E312A5C0-4391-4243-9F7A-6FBCD1E8A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76" y="5000610"/>
                <a:ext cx="38824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28">
                <a:extLst>
                  <a:ext uri="{FF2B5EF4-FFF2-40B4-BE49-F238E27FC236}">
                    <a16:creationId xmlns:a16="http://schemas.microsoft.com/office/drawing/2014/main" id="{29AE3E15-A4EF-4469-BBBC-A73A6C23E52D}"/>
                  </a:ext>
                </a:extLst>
              </p:cNvPr>
              <p:cNvSpPr txBox="1"/>
              <p:nvPr/>
            </p:nvSpPr>
            <p:spPr>
              <a:xfrm>
                <a:off x="2079176" y="5877849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TextBox 28">
                <a:extLst>
                  <a:ext uri="{FF2B5EF4-FFF2-40B4-BE49-F238E27FC236}">
                    <a16:creationId xmlns:a16="http://schemas.microsoft.com/office/drawing/2014/main" id="{29AE3E15-A4EF-4469-BBBC-A73A6C23E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76" y="5877849"/>
                <a:ext cx="38824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09947776-7F3C-44E4-B9C6-12DC992C5FA7}"/>
              </a:ext>
            </a:extLst>
          </p:cNvPr>
          <p:cNvGrpSpPr/>
          <p:nvPr/>
        </p:nvGrpSpPr>
        <p:grpSpPr>
          <a:xfrm>
            <a:off x="3073400" y="774700"/>
            <a:ext cx="2827478" cy="5207000"/>
            <a:chOff x="2781300" y="1790700"/>
            <a:chExt cx="3119578" cy="4191000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A923D30-1EEA-4B4E-9473-19CF5657ED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81300" y="1790700"/>
              <a:ext cx="3119578" cy="1290778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EF7535E-285E-4D6C-8073-AA2FBB33C383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H="1" flipV="1">
              <a:off x="2781300" y="2504152"/>
              <a:ext cx="3086100" cy="65814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C239177-9FCB-4F3C-9923-07A49E81AE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1300" y="3200400"/>
              <a:ext cx="3086100" cy="278130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92B0F91-82E5-41C7-8ED0-0B6C6B5906C7}"/>
              </a:ext>
            </a:extLst>
          </p:cNvPr>
          <p:cNvGrpSpPr/>
          <p:nvPr/>
        </p:nvGrpSpPr>
        <p:grpSpPr>
          <a:xfrm>
            <a:off x="3073400" y="774700"/>
            <a:ext cx="2827478" cy="5207000"/>
            <a:chOff x="2781300" y="1790700"/>
            <a:chExt cx="3119578" cy="419100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6257FBF-BB50-4A60-BA8B-E0FECADDCA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81300" y="1790700"/>
              <a:ext cx="3119578" cy="18241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E00EEED-E716-42EE-A569-5228030C31D7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H="1" flipV="1">
              <a:off x="2781300" y="2504152"/>
              <a:ext cx="3086100" cy="119154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64704A0-B7B5-48B2-8376-FF2A39A9F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1300" y="3776522"/>
              <a:ext cx="3119578" cy="22051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474B0DD-03FD-43E4-8820-8DDB33508324}"/>
              </a:ext>
            </a:extLst>
          </p:cNvPr>
          <p:cNvGrpSpPr/>
          <p:nvPr/>
        </p:nvGrpSpPr>
        <p:grpSpPr>
          <a:xfrm>
            <a:off x="3073400" y="774700"/>
            <a:ext cx="2827478" cy="5207000"/>
            <a:chOff x="2781300" y="1790700"/>
            <a:chExt cx="3119578" cy="4191000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E554F7C-ED63-4288-824C-66F48F68FC92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H="1" flipV="1">
              <a:off x="2781300" y="2504152"/>
              <a:ext cx="3086100" cy="172494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8C93D39C-20D2-4B5F-9519-A0F9F472C2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81300" y="1790700"/>
              <a:ext cx="3086100" cy="243840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232BB8A-319E-442E-9713-C023B44A64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1300" y="4309922"/>
              <a:ext cx="3119578" cy="167177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E37CE72-6C9E-4AAA-B0D4-496C10EC15F4}"/>
              </a:ext>
            </a:extLst>
          </p:cNvPr>
          <p:cNvSpPr txBox="1"/>
          <p:nvPr/>
        </p:nvSpPr>
        <p:spPr>
          <a:xfrm rot="5400000">
            <a:off x="2645919" y="3045651"/>
            <a:ext cx="1521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92D050"/>
                </a:solidFill>
              </a:rPr>
              <a:t>. . . .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BC2E2AA-9639-4E3F-A878-257C79AC8118}"/>
              </a:ext>
            </a:extLst>
          </p:cNvPr>
          <p:cNvCxnSpPr>
            <a:cxnSpLocks/>
          </p:cNvCxnSpPr>
          <p:nvPr/>
        </p:nvCxnSpPr>
        <p:spPr>
          <a:xfrm>
            <a:off x="6065978" y="2429194"/>
            <a:ext cx="0" cy="422564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B8B4EC5-0114-484F-AAA1-BD9641053C27}"/>
              </a:ext>
            </a:extLst>
          </p:cNvPr>
          <p:cNvCxnSpPr>
            <a:cxnSpLocks/>
          </p:cNvCxnSpPr>
          <p:nvPr/>
        </p:nvCxnSpPr>
        <p:spPr>
          <a:xfrm flipV="1">
            <a:off x="6184900" y="2428875"/>
            <a:ext cx="0" cy="38313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042C3F2-6BB1-4860-B794-DB241C46D84D}"/>
              </a:ext>
            </a:extLst>
          </p:cNvPr>
          <p:cNvCxnSpPr>
            <a:cxnSpLocks/>
          </p:cNvCxnSpPr>
          <p:nvPr/>
        </p:nvCxnSpPr>
        <p:spPr>
          <a:xfrm flipV="1">
            <a:off x="6184900" y="3593127"/>
            <a:ext cx="0" cy="3831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B9B8504-B81F-45AD-8749-C74329DED83F}"/>
              </a:ext>
            </a:extLst>
          </p:cNvPr>
          <p:cNvGrpSpPr/>
          <p:nvPr/>
        </p:nvGrpSpPr>
        <p:grpSpPr>
          <a:xfrm>
            <a:off x="4550459" y="2115477"/>
            <a:ext cx="2640152" cy="2570959"/>
            <a:chOff x="4303687" y="2115478"/>
            <a:chExt cx="2640152" cy="2570959"/>
          </a:xfrm>
        </p:grpSpPr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5B7F785C-2D89-44F3-9C75-6E1660070DB7}"/>
                </a:ext>
              </a:extLst>
            </p:cNvPr>
            <p:cNvSpPr/>
            <p:nvPr/>
          </p:nvSpPr>
          <p:spPr>
            <a:xfrm rot="2686207">
              <a:off x="4303687" y="2115478"/>
              <a:ext cx="2640152" cy="2570959"/>
            </a:xfrm>
            <a:prstGeom prst="arc">
              <a:avLst>
                <a:gd name="adj1" fmla="val 15615752"/>
                <a:gd name="adj2" fmla="val 795881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28D57E7-145F-48A8-89B2-AB2E3AE20450}"/>
                </a:ext>
              </a:extLst>
            </p:cNvPr>
            <p:cNvCxnSpPr>
              <a:cxnSpLocks/>
              <a:stCxn id="77" idx="0"/>
            </p:cNvCxnSpPr>
            <p:nvPr/>
          </p:nvCxnSpPr>
          <p:spPr>
            <a:xfrm flipH="1" flipV="1">
              <a:off x="6280476" y="2280831"/>
              <a:ext cx="81755" cy="66764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3615C82-BC03-49E5-8721-2B3142917AD4}"/>
              </a:ext>
            </a:extLst>
          </p:cNvPr>
          <p:cNvGrpSpPr/>
          <p:nvPr/>
        </p:nvGrpSpPr>
        <p:grpSpPr>
          <a:xfrm>
            <a:off x="4303687" y="2115478"/>
            <a:ext cx="2640152" cy="2570959"/>
            <a:chOff x="4303687" y="2115478"/>
            <a:chExt cx="2640152" cy="2570959"/>
          </a:xfrm>
        </p:grpSpPr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87BDEAB1-2E45-45F2-AA2D-139516CD392E}"/>
                </a:ext>
              </a:extLst>
            </p:cNvPr>
            <p:cNvSpPr/>
            <p:nvPr/>
          </p:nvSpPr>
          <p:spPr>
            <a:xfrm rot="2686207">
              <a:off x="4303687" y="2115478"/>
              <a:ext cx="2640152" cy="2570959"/>
            </a:xfrm>
            <a:prstGeom prst="arc">
              <a:avLst>
                <a:gd name="adj1" fmla="val 15615752"/>
                <a:gd name="adj2" fmla="val 795881"/>
              </a:avLst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7D47A6B-B186-4619-A31C-58D1BDCA73B1}"/>
                </a:ext>
              </a:extLst>
            </p:cNvPr>
            <p:cNvCxnSpPr>
              <a:cxnSpLocks/>
              <a:stCxn id="61" idx="2"/>
            </p:cNvCxnSpPr>
            <p:nvPr/>
          </p:nvCxnSpPr>
          <p:spPr>
            <a:xfrm flipH="1">
              <a:off x="6237237" y="4519266"/>
              <a:ext cx="84378" cy="63918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F3775A1-EF27-C1B9-735E-B6AD668ED79D}"/>
                  </a:ext>
                </a:extLst>
              </p:cNvPr>
              <p:cNvSpPr txBox="1"/>
              <p:nvPr/>
            </p:nvSpPr>
            <p:spPr>
              <a:xfrm>
                <a:off x="6383428" y="1831032"/>
                <a:ext cx="1218602" cy="33855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𝟏𝟖𝟖𝟑𝟐𝟗𝟎𝟖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F3775A1-EF27-C1B9-735E-B6AD668ED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428" y="1831032"/>
                <a:ext cx="1218602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8690A411-BBD5-EFE0-430F-37A13A721C47}"/>
              </a:ext>
            </a:extLst>
          </p:cNvPr>
          <p:cNvSpPr/>
          <p:nvPr/>
        </p:nvSpPr>
        <p:spPr>
          <a:xfrm>
            <a:off x="6327883" y="3009785"/>
            <a:ext cx="1344004" cy="4942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F4C671-2F4F-0169-6770-A122BD5D89D9}"/>
                  </a:ext>
                </a:extLst>
              </p:cNvPr>
              <p:cNvSpPr txBox="1"/>
              <p:nvPr/>
            </p:nvSpPr>
            <p:spPr>
              <a:xfrm>
                <a:off x="6383428" y="3086662"/>
                <a:ext cx="1218603" cy="33855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𝟖𝟗𝟎𝟏𝟑𝟕𝟖</m:t>
                      </m:r>
                      <m:r>
                        <a:rPr lang="en-US" sz="16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F4C671-2F4F-0169-6770-A122BD5D8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428" y="3086662"/>
                <a:ext cx="1218603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75F8920-2983-79B1-56A9-BE338EED77CF}"/>
                  </a:ext>
                </a:extLst>
              </p:cNvPr>
              <p:cNvSpPr txBox="1"/>
              <p:nvPr/>
            </p:nvSpPr>
            <p:spPr>
              <a:xfrm>
                <a:off x="6383428" y="4141449"/>
                <a:ext cx="1218602" cy="33855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𝟑𝟖𝟏𝟐𝟕𝟒𝟐𝟖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75F8920-2983-79B1-56A9-BE338EED7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428" y="4141449"/>
                <a:ext cx="1218602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309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3" grpId="0" animBg="1"/>
      <p:bldP spid="15" grpId="0" animBg="1"/>
      <p:bldP spid="16" grpId="0" animBg="1"/>
      <p:bldP spid="35" grpId="0" animBg="1"/>
      <p:bldP spid="38" grpId="0" animBg="1"/>
      <p:bldP spid="39" grpId="0" animBg="1"/>
      <p:bldP spid="33" grpId="0"/>
      <p:bldP spid="34" grpId="0"/>
      <p:bldP spid="36" grpId="0"/>
      <p:bldP spid="37" grpId="0"/>
      <p:bldP spid="40" grpId="0"/>
      <p:bldP spid="41" grpId="0"/>
      <p:bldP spid="42" grpId="0"/>
      <p:bldP spid="43" grpId="0"/>
      <p:bldP spid="44" grpId="0"/>
      <p:bldP spid="45" grpId="0"/>
      <p:bldP spid="58" grpId="0"/>
      <p:bldP spid="62" grpId="0" animBg="1"/>
      <p:bldP spid="62" grpId="1" animBg="1"/>
      <p:bldP spid="3" grpId="0" animBg="1"/>
      <p:bldP spid="2" grpId="0" animBg="1"/>
      <p:bldP spid="60" grpId="0" animBg="1"/>
      <p:bldP spid="6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close-up of a statue&#10;&#10;Description automatically generated with low confidence">
            <a:extLst>
              <a:ext uri="{FF2B5EF4-FFF2-40B4-BE49-F238E27FC236}">
                <a16:creationId xmlns:a16="http://schemas.microsoft.com/office/drawing/2014/main" id="{384597A8-4009-4529-997B-3FC6940D3D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763" y="2766511"/>
            <a:ext cx="344437" cy="892469"/>
          </a:xfrm>
          <a:prstGeom prst="rect">
            <a:avLst/>
          </a:prstGeom>
        </p:spPr>
      </p:pic>
      <p:pic>
        <p:nvPicPr>
          <p:cNvPr id="23" name="Picture 22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1C2625A0-B6B5-4001-9024-9765FB0EB0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555708"/>
            <a:ext cx="228600" cy="439153"/>
          </a:xfrm>
          <a:prstGeom prst="rect">
            <a:avLst/>
          </a:prstGeom>
        </p:spPr>
      </p:pic>
      <p:pic>
        <p:nvPicPr>
          <p:cNvPr id="24" name="Picture 23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18D68345-AAC4-42D0-8482-1F776C2263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1441533"/>
            <a:ext cx="228600" cy="439153"/>
          </a:xfrm>
          <a:prstGeom prst="rect">
            <a:avLst/>
          </a:prstGeom>
        </p:spPr>
      </p:pic>
      <p:pic>
        <p:nvPicPr>
          <p:cNvPr id="25" name="Picture 24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4AC89E26-5A0B-4182-AA29-487A0EBD93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2327358"/>
            <a:ext cx="228600" cy="439153"/>
          </a:xfrm>
          <a:prstGeom prst="rect">
            <a:avLst/>
          </a:prstGeom>
        </p:spPr>
      </p:pic>
      <p:pic>
        <p:nvPicPr>
          <p:cNvPr id="26" name="Picture 25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DA04F6D2-E461-41B6-AB74-42E1970CE4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3213183"/>
            <a:ext cx="228600" cy="439153"/>
          </a:xfrm>
          <a:prstGeom prst="rect">
            <a:avLst/>
          </a:prstGeom>
        </p:spPr>
      </p:pic>
      <p:pic>
        <p:nvPicPr>
          <p:cNvPr id="27" name="Picture 26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C1BC5948-A137-43D6-ACB0-F95A9B2457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4099008"/>
            <a:ext cx="228600" cy="439153"/>
          </a:xfrm>
          <a:prstGeom prst="rect">
            <a:avLst/>
          </a:prstGeom>
        </p:spPr>
      </p:pic>
      <p:pic>
        <p:nvPicPr>
          <p:cNvPr id="28" name="Picture 27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F6B7742C-1FAB-4033-A352-B7A7E88D4F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4965700"/>
            <a:ext cx="228600" cy="439153"/>
          </a:xfrm>
          <a:prstGeom prst="rect">
            <a:avLst/>
          </a:prstGeom>
        </p:spPr>
      </p:pic>
      <p:pic>
        <p:nvPicPr>
          <p:cNvPr id="29" name="Picture 28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E79EF68D-4593-4223-B53C-8564DF3C6C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5866898"/>
            <a:ext cx="228600" cy="439153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21F5A96-048C-4C6A-874D-B9056D3BB7FE}"/>
              </a:ext>
            </a:extLst>
          </p:cNvPr>
          <p:cNvCxnSpPr>
            <a:cxnSpLocks/>
          </p:cNvCxnSpPr>
          <p:nvPr/>
        </p:nvCxnSpPr>
        <p:spPr>
          <a:xfrm>
            <a:off x="6065978" y="3593127"/>
            <a:ext cx="0" cy="42256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9947776-7F3C-44E4-B9C6-12DC992C5FA7}"/>
              </a:ext>
            </a:extLst>
          </p:cNvPr>
          <p:cNvGrpSpPr/>
          <p:nvPr/>
        </p:nvGrpSpPr>
        <p:grpSpPr>
          <a:xfrm>
            <a:off x="3073400" y="774700"/>
            <a:ext cx="2827478" cy="5207000"/>
            <a:chOff x="2781300" y="1790700"/>
            <a:chExt cx="3119578" cy="4191000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A923D30-1EEA-4B4E-9473-19CF5657ED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81300" y="1790700"/>
              <a:ext cx="3119578" cy="1290778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EF7535E-285E-4D6C-8073-AA2FBB33C383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H="1" flipV="1">
              <a:off x="2781300" y="2504152"/>
              <a:ext cx="3086100" cy="65814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C239177-9FCB-4F3C-9923-07A49E81AE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1300" y="3200400"/>
              <a:ext cx="3086100" cy="278130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92B0F91-82E5-41C7-8ED0-0B6C6B5906C7}"/>
              </a:ext>
            </a:extLst>
          </p:cNvPr>
          <p:cNvGrpSpPr/>
          <p:nvPr/>
        </p:nvGrpSpPr>
        <p:grpSpPr>
          <a:xfrm>
            <a:off x="3073400" y="774700"/>
            <a:ext cx="2827478" cy="5207000"/>
            <a:chOff x="2781300" y="1790700"/>
            <a:chExt cx="3119578" cy="419100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6257FBF-BB50-4A60-BA8B-E0FECADDCA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81300" y="1790700"/>
              <a:ext cx="3119578" cy="18241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E00EEED-E716-42EE-A569-5228030C31D7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H="1" flipV="1">
              <a:off x="2781300" y="2504152"/>
              <a:ext cx="3086100" cy="119154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64704A0-B7B5-48B2-8376-FF2A39A9F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1300" y="3776522"/>
              <a:ext cx="3119578" cy="22051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474B0DD-03FD-43E4-8820-8DDB33508324}"/>
              </a:ext>
            </a:extLst>
          </p:cNvPr>
          <p:cNvGrpSpPr/>
          <p:nvPr/>
        </p:nvGrpSpPr>
        <p:grpSpPr>
          <a:xfrm>
            <a:off x="3073400" y="774700"/>
            <a:ext cx="2827478" cy="5207000"/>
            <a:chOff x="2781300" y="1790700"/>
            <a:chExt cx="3119578" cy="4191000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E554F7C-ED63-4288-824C-66F48F68FC92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H="1" flipV="1">
              <a:off x="2781300" y="2504152"/>
              <a:ext cx="3086100" cy="172494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8C93D39C-20D2-4B5F-9519-A0F9F472C2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81300" y="1790700"/>
              <a:ext cx="3086100" cy="243840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232BB8A-319E-442E-9713-C023B44A64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1300" y="4309922"/>
              <a:ext cx="3119578" cy="167177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E37CE72-6C9E-4AAA-B0D4-496C10EC15F4}"/>
              </a:ext>
            </a:extLst>
          </p:cNvPr>
          <p:cNvSpPr txBox="1"/>
          <p:nvPr/>
        </p:nvSpPr>
        <p:spPr>
          <a:xfrm rot="5400000">
            <a:off x="2645919" y="3045651"/>
            <a:ext cx="1521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92D050"/>
                </a:solidFill>
              </a:rPr>
              <a:t>. . . .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BC2E2AA-9639-4E3F-A878-257C79AC8118}"/>
              </a:ext>
            </a:extLst>
          </p:cNvPr>
          <p:cNvCxnSpPr>
            <a:cxnSpLocks/>
          </p:cNvCxnSpPr>
          <p:nvPr/>
        </p:nvCxnSpPr>
        <p:spPr>
          <a:xfrm>
            <a:off x="6065978" y="2429194"/>
            <a:ext cx="0" cy="422564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3615C82-BC03-49E5-8721-2B3142917AD4}"/>
              </a:ext>
            </a:extLst>
          </p:cNvPr>
          <p:cNvGrpSpPr/>
          <p:nvPr/>
        </p:nvGrpSpPr>
        <p:grpSpPr>
          <a:xfrm>
            <a:off x="4303687" y="2115478"/>
            <a:ext cx="2640152" cy="2570959"/>
            <a:chOff x="4303687" y="2115478"/>
            <a:chExt cx="2640152" cy="2570959"/>
          </a:xfrm>
        </p:grpSpPr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87BDEAB1-2E45-45F2-AA2D-139516CD392E}"/>
                </a:ext>
              </a:extLst>
            </p:cNvPr>
            <p:cNvSpPr/>
            <p:nvPr/>
          </p:nvSpPr>
          <p:spPr>
            <a:xfrm rot="2686207">
              <a:off x="4303687" y="2115478"/>
              <a:ext cx="2640152" cy="2570959"/>
            </a:xfrm>
            <a:prstGeom prst="arc">
              <a:avLst>
                <a:gd name="adj1" fmla="val 15615752"/>
                <a:gd name="adj2" fmla="val 795881"/>
              </a:avLst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7D47A6B-B186-4619-A31C-58D1BDCA73B1}"/>
                </a:ext>
              </a:extLst>
            </p:cNvPr>
            <p:cNvCxnSpPr>
              <a:cxnSpLocks/>
              <a:stCxn id="61" idx="2"/>
            </p:cNvCxnSpPr>
            <p:nvPr/>
          </p:nvCxnSpPr>
          <p:spPr>
            <a:xfrm flipH="1">
              <a:off x="6237237" y="4519266"/>
              <a:ext cx="84378" cy="63918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B8B4EC5-0114-484F-AAA1-BD9641053C27}"/>
              </a:ext>
            </a:extLst>
          </p:cNvPr>
          <p:cNvCxnSpPr>
            <a:cxnSpLocks/>
          </p:cNvCxnSpPr>
          <p:nvPr/>
        </p:nvCxnSpPr>
        <p:spPr>
          <a:xfrm flipV="1">
            <a:off x="6184900" y="2428875"/>
            <a:ext cx="0" cy="38313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042C3F2-6BB1-4860-B794-DB241C46D84D}"/>
              </a:ext>
            </a:extLst>
          </p:cNvPr>
          <p:cNvCxnSpPr>
            <a:cxnSpLocks/>
          </p:cNvCxnSpPr>
          <p:nvPr/>
        </p:nvCxnSpPr>
        <p:spPr>
          <a:xfrm flipV="1">
            <a:off x="6184900" y="3593127"/>
            <a:ext cx="0" cy="3831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B9B8504-B81F-45AD-8749-C74329DED83F}"/>
              </a:ext>
            </a:extLst>
          </p:cNvPr>
          <p:cNvGrpSpPr/>
          <p:nvPr/>
        </p:nvGrpSpPr>
        <p:grpSpPr>
          <a:xfrm>
            <a:off x="4550459" y="2115477"/>
            <a:ext cx="2640152" cy="2570959"/>
            <a:chOff x="4303687" y="2115478"/>
            <a:chExt cx="2640152" cy="2570959"/>
          </a:xfrm>
        </p:grpSpPr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5B7F785C-2D89-44F3-9C75-6E1660070DB7}"/>
                </a:ext>
              </a:extLst>
            </p:cNvPr>
            <p:cNvSpPr/>
            <p:nvPr/>
          </p:nvSpPr>
          <p:spPr>
            <a:xfrm rot="2686207">
              <a:off x="4303687" y="2115478"/>
              <a:ext cx="2640152" cy="2570959"/>
            </a:xfrm>
            <a:prstGeom prst="arc">
              <a:avLst>
                <a:gd name="adj1" fmla="val 15615752"/>
                <a:gd name="adj2" fmla="val 795881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28D57E7-145F-48A8-89B2-AB2E3AE20450}"/>
                </a:ext>
              </a:extLst>
            </p:cNvPr>
            <p:cNvCxnSpPr>
              <a:cxnSpLocks/>
              <a:stCxn id="77" idx="0"/>
            </p:cNvCxnSpPr>
            <p:nvPr/>
          </p:nvCxnSpPr>
          <p:spPr>
            <a:xfrm flipH="1" flipV="1">
              <a:off x="6280476" y="2280831"/>
              <a:ext cx="81755" cy="66764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0" name="Picture 59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2E678682-21E2-47DB-BDDD-D68671B6D2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851" y="1967724"/>
            <a:ext cx="228600" cy="439153"/>
          </a:xfrm>
          <a:prstGeom prst="rect">
            <a:avLst/>
          </a:prstGeom>
        </p:spPr>
      </p:pic>
      <p:pic>
        <p:nvPicPr>
          <p:cNvPr id="62" name="Picture 61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B34A3CB2-C44F-443F-89D7-2CE6B051C2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681" y="4015691"/>
            <a:ext cx="228600" cy="43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9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E9D5-D679-417C-8288-B259FE7C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68190-EE62-418C-89E9-AF3E9569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9E8AA39-DFF2-4BC8-A133-90D654AD67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33400" y="1597508"/>
                <a:ext cx="6019800" cy="4525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Each processor decides to become a leader with prob.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/>
                      </a:rPr>
                      <m:t>𝒑</m:t>
                    </m:r>
                  </m:oMath>
                </a14:m>
                <a:endParaRPr lang="en-US" sz="1800" b="1" dirty="0"/>
              </a:p>
              <a:p>
                <a:r>
                  <a:rPr lang="en-US" sz="1800" dirty="0"/>
                  <a:t>Each “potential leader” chooses a </a:t>
                </a:r>
                <a:r>
                  <a:rPr lang="en-US" sz="1800" i="1" dirty="0"/>
                  <a:t>random</a:t>
                </a:r>
                <a:r>
                  <a:rPr lang="en-US" sz="1800" dirty="0"/>
                  <a:t> number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/>
                  <a:t>      and broadcasts it to all the nodes</a:t>
                </a:r>
              </a:p>
              <a:p>
                <a:r>
                  <a:rPr lang="en-US" sz="1800" dirty="0"/>
                  <a:t>The processor with the largest number is the final leader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Font typeface="Arial" charset="0"/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b="1" dirty="0"/>
                  <a:t> =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Font typeface="Arial" charset="0"/>
                  <a:buNone/>
                </a:pPr>
                <a:endParaRPr lang="en-US" sz="1800" b="1" dirty="0"/>
              </a:p>
              <a:p>
                <a:pPr marL="0" indent="0">
                  <a:buFont typeface="Arial" charset="0"/>
                  <a:buNone/>
                </a:pPr>
                <a:r>
                  <a:rPr lang="en-US" sz="1800" b="1" dirty="0"/>
                  <a:t>Range from which a random no. is picked  = ?</a:t>
                </a:r>
              </a:p>
              <a:p>
                <a:pPr marL="0" indent="0">
                  <a:buFont typeface="Arial" charset="0"/>
                  <a:buNone/>
                </a:pPr>
                <a:endParaRPr lang="en-US" sz="1800" dirty="0"/>
              </a:p>
              <a:p>
                <a:endParaRPr lang="en-US" sz="2000" b="1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9E8AA39-DFF2-4BC8-A133-90D654AD6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597508"/>
                <a:ext cx="6019800" cy="4525963"/>
              </a:xfrm>
              <a:prstGeom prst="rect">
                <a:avLst/>
              </a:prstGeom>
              <a:blipFill>
                <a:blip r:embed="rId2"/>
                <a:stretch>
                  <a:fillRect l="-912" t="-6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9A5CA0-EAA7-4098-B569-D44D049FF487}"/>
                  </a:ext>
                </a:extLst>
              </p:cNvPr>
              <p:cNvSpPr txBox="1"/>
              <p:nvPr/>
            </p:nvSpPr>
            <p:spPr>
              <a:xfrm>
                <a:off x="990600" y="4419600"/>
                <a:ext cx="1100814" cy="6298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  <m:d>
                            <m:d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dirty="0">
                                  <a:latin typeface="Cambria Math"/>
                                </a:rPr>
                                <m:t>𝐥𝐨𝐠</m:t>
                              </m:r>
                              <m:r>
                                <a:rPr lang="en-US" b="1" dirty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d>
                        </m:num>
                        <m:den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9A5CA0-EAA7-4098-B569-D44D049FF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419600"/>
                <a:ext cx="1100814" cy="6298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75DB5D-5B91-4569-A1F9-992554269DE7}"/>
                  </a:ext>
                </a:extLst>
              </p:cNvPr>
              <p:cNvSpPr txBox="1"/>
              <p:nvPr/>
            </p:nvSpPr>
            <p:spPr>
              <a:xfrm>
                <a:off x="4680692" y="5181600"/>
                <a:ext cx="881908" cy="37516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75DB5D-5B91-4569-A1F9-992554269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692" y="5181600"/>
                <a:ext cx="881908" cy="375167"/>
              </a:xfrm>
              <a:prstGeom prst="rect">
                <a:avLst/>
              </a:prstGeom>
              <a:blipFill>
                <a:blip r:embed="rId4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E5E0A6-56ED-3073-E1AA-976E834693FF}"/>
                  </a:ext>
                </a:extLst>
              </p:cNvPr>
              <p:cNvSpPr txBox="1"/>
              <p:nvPr/>
            </p:nvSpPr>
            <p:spPr>
              <a:xfrm>
                <a:off x="4986858" y="5867400"/>
                <a:ext cx="4119269" cy="9233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/>
                  <a:t>Messages communicated 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𝑶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) 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/>
                  <a:t>No. of rounds 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b="1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/>
                  <a:t>Success probability : Very high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E5E0A6-56ED-3073-E1AA-976E83469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858" y="5867400"/>
                <a:ext cx="4119269" cy="923330"/>
              </a:xfrm>
              <a:prstGeom prst="rect">
                <a:avLst/>
              </a:prstGeom>
              <a:blipFill>
                <a:blip r:embed="rId5"/>
                <a:stretch>
                  <a:fillRect l="-737" t="-3268" b="-84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C2683F-628E-4053-0C4A-3D7FA98F2858}"/>
                  </a:ext>
                </a:extLst>
              </p:cNvPr>
              <p:cNvSpPr txBox="1"/>
              <p:nvPr/>
            </p:nvSpPr>
            <p:spPr>
              <a:xfrm>
                <a:off x="232467" y="5867400"/>
                <a:ext cx="4526688" cy="9336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/>
                  <a:t>Messages communicated 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𝑶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) 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/>
                  <a:t>No. of rounds 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b="1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/>
                  <a:t>Success probability : Very high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C2683F-628E-4053-0C4A-3D7FA98F2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67" y="5867400"/>
                <a:ext cx="4526688" cy="933654"/>
              </a:xfrm>
              <a:prstGeom prst="rect">
                <a:avLst/>
              </a:prstGeom>
              <a:blipFill>
                <a:blip r:embed="rId6"/>
                <a:stretch>
                  <a:fillRect l="-671" t="-1935" b="-83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36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2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3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381500" y="190147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81500" y="252155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81500" y="314163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81500" y="37617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81500" y="438180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81500" y="500188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81500" y="562197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350CE25-EE49-4A00-9D19-17B3A3C23B93}"/>
              </a:ext>
            </a:extLst>
          </p:cNvPr>
          <p:cNvSpPr/>
          <p:nvPr/>
        </p:nvSpPr>
        <p:spPr>
          <a:xfrm>
            <a:off x="4381500" y="624205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584D609-883D-486F-95CF-F224C71780E9}"/>
              </a:ext>
            </a:extLst>
          </p:cNvPr>
          <p:cNvSpPr/>
          <p:nvPr/>
        </p:nvSpPr>
        <p:spPr>
          <a:xfrm>
            <a:off x="4381500" y="66130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95D09A-3B50-4AEF-B58C-C54859493B3C}"/>
              </a:ext>
            </a:extLst>
          </p:cNvPr>
          <p:cNvSpPr/>
          <p:nvPr/>
        </p:nvSpPr>
        <p:spPr>
          <a:xfrm>
            <a:off x="4381500" y="128139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25">
                <a:extLst>
                  <a:ext uri="{FF2B5EF4-FFF2-40B4-BE49-F238E27FC236}">
                    <a16:creationId xmlns:a16="http://schemas.microsoft.com/office/drawing/2014/main" id="{26348D0D-6169-4E83-8C99-F58A29BCA4FA}"/>
                  </a:ext>
                </a:extLst>
              </p:cNvPr>
              <p:cNvSpPr txBox="1"/>
              <p:nvPr/>
            </p:nvSpPr>
            <p:spPr>
              <a:xfrm>
                <a:off x="3511748" y="183110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40" name="TextBox 25">
                <a:extLst>
                  <a:ext uri="{FF2B5EF4-FFF2-40B4-BE49-F238E27FC236}">
                    <a16:creationId xmlns:a16="http://schemas.microsoft.com/office/drawing/2014/main" id="{26348D0D-6169-4E83-8C99-F58A29BCA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748" y="1831107"/>
                <a:ext cx="4187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25">
                <a:extLst>
                  <a:ext uri="{FF2B5EF4-FFF2-40B4-BE49-F238E27FC236}">
                    <a16:creationId xmlns:a16="http://schemas.microsoft.com/office/drawing/2014/main" id="{81FD9DFE-6091-452F-B5B6-305309DFF0CF}"/>
                  </a:ext>
                </a:extLst>
              </p:cNvPr>
              <p:cNvSpPr txBox="1"/>
              <p:nvPr/>
            </p:nvSpPr>
            <p:spPr>
              <a:xfrm>
                <a:off x="3511748" y="3071273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41" name="TextBox 25">
                <a:extLst>
                  <a:ext uri="{FF2B5EF4-FFF2-40B4-BE49-F238E27FC236}">
                    <a16:creationId xmlns:a16="http://schemas.microsoft.com/office/drawing/2014/main" id="{81FD9DFE-6091-452F-B5B6-305309DFF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748" y="3071273"/>
                <a:ext cx="4187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25">
                <a:extLst>
                  <a:ext uri="{FF2B5EF4-FFF2-40B4-BE49-F238E27FC236}">
                    <a16:creationId xmlns:a16="http://schemas.microsoft.com/office/drawing/2014/main" id="{FE766C2E-2EF9-43B9-8CD0-1EBE02B1C88D}"/>
                  </a:ext>
                </a:extLst>
              </p:cNvPr>
              <p:cNvSpPr txBox="1"/>
              <p:nvPr/>
            </p:nvSpPr>
            <p:spPr>
              <a:xfrm>
                <a:off x="3511748" y="431143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42" name="TextBox 25">
                <a:extLst>
                  <a:ext uri="{FF2B5EF4-FFF2-40B4-BE49-F238E27FC236}">
                    <a16:creationId xmlns:a16="http://schemas.microsoft.com/office/drawing/2014/main" id="{FE766C2E-2EF9-43B9-8CD0-1EBE02B1C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748" y="4311439"/>
                <a:ext cx="4187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28">
                <a:extLst>
                  <a:ext uri="{FF2B5EF4-FFF2-40B4-BE49-F238E27FC236}">
                    <a16:creationId xmlns:a16="http://schemas.microsoft.com/office/drawing/2014/main" id="{DD156B41-A9FA-4E41-BEE0-F37149FA2520}"/>
                  </a:ext>
                </a:extLst>
              </p:cNvPr>
              <p:cNvSpPr txBox="1"/>
              <p:nvPr/>
            </p:nvSpPr>
            <p:spPr>
              <a:xfrm>
                <a:off x="3526976" y="616252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TextBox 28">
                <a:extLst>
                  <a:ext uri="{FF2B5EF4-FFF2-40B4-BE49-F238E27FC236}">
                    <a16:creationId xmlns:a16="http://schemas.microsoft.com/office/drawing/2014/main" id="{DD156B41-A9FA-4E41-BEE0-F37149FA2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6" y="616252"/>
                <a:ext cx="3882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28">
                <a:extLst>
                  <a:ext uri="{FF2B5EF4-FFF2-40B4-BE49-F238E27FC236}">
                    <a16:creationId xmlns:a16="http://schemas.microsoft.com/office/drawing/2014/main" id="{E10DCDD3-7CA1-4BFD-A004-65836ADE30B7}"/>
                  </a:ext>
                </a:extLst>
              </p:cNvPr>
              <p:cNvSpPr txBox="1"/>
              <p:nvPr/>
            </p:nvSpPr>
            <p:spPr>
              <a:xfrm>
                <a:off x="3526976" y="1211024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TextBox 28">
                <a:extLst>
                  <a:ext uri="{FF2B5EF4-FFF2-40B4-BE49-F238E27FC236}">
                    <a16:creationId xmlns:a16="http://schemas.microsoft.com/office/drawing/2014/main" id="{E10DCDD3-7CA1-4BFD-A004-65836ADE3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6" y="1211024"/>
                <a:ext cx="3882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28">
                <a:extLst>
                  <a:ext uri="{FF2B5EF4-FFF2-40B4-BE49-F238E27FC236}">
                    <a16:creationId xmlns:a16="http://schemas.microsoft.com/office/drawing/2014/main" id="{661D7325-030B-403E-AF75-350C70D47AEC}"/>
                  </a:ext>
                </a:extLst>
              </p:cNvPr>
              <p:cNvSpPr txBox="1"/>
              <p:nvPr/>
            </p:nvSpPr>
            <p:spPr>
              <a:xfrm>
                <a:off x="3526976" y="2473700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TextBox 28">
                <a:extLst>
                  <a:ext uri="{FF2B5EF4-FFF2-40B4-BE49-F238E27FC236}">
                    <a16:creationId xmlns:a16="http://schemas.microsoft.com/office/drawing/2014/main" id="{661D7325-030B-403E-AF75-350C70D47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6" y="2473700"/>
                <a:ext cx="3882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28">
                <a:extLst>
                  <a:ext uri="{FF2B5EF4-FFF2-40B4-BE49-F238E27FC236}">
                    <a16:creationId xmlns:a16="http://schemas.microsoft.com/office/drawing/2014/main" id="{4963658B-0BD5-4235-9378-7064DDEF9BA6}"/>
                  </a:ext>
                </a:extLst>
              </p:cNvPr>
              <p:cNvSpPr txBox="1"/>
              <p:nvPr/>
            </p:nvSpPr>
            <p:spPr>
              <a:xfrm>
                <a:off x="3526976" y="3709881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6" name="TextBox 28">
                <a:extLst>
                  <a:ext uri="{FF2B5EF4-FFF2-40B4-BE49-F238E27FC236}">
                    <a16:creationId xmlns:a16="http://schemas.microsoft.com/office/drawing/2014/main" id="{4963658B-0BD5-4235-9378-7064DDEF9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6" y="3709881"/>
                <a:ext cx="38824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28">
                <a:extLst>
                  <a:ext uri="{FF2B5EF4-FFF2-40B4-BE49-F238E27FC236}">
                    <a16:creationId xmlns:a16="http://schemas.microsoft.com/office/drawing/2014/main" id="{FF5F8BCC-2EF4-4E9C-8435-347B5E4334FE}"/>
                  </a:ext>
                </a:extLst>
              </p:cNvPr>
              <p:cNvSpPr txBox="1"/>
              <p:nvPr/>
            </p:nvSpPr>
            <p:spPr>
              <a:xfrm>
                <a:off x="3526976" y="4912997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7" name="TextBox 28">
                <a:extLst>
                  <a:ext uri="{FF2B5EF4-FFF2-40B4-BE49-F238E27FC236}">
                    <a16:creationId xmlns:a16="http://schemas.microsoft.com/office/drawing/2014/main" id="{FF5F8BCC-2EF4-4E9C-8435-347B5E433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6" y="4912997"/>
                <a:ext cx="38824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28">
                <a:extLst>
                  <a:ext uri="{FF2B5EF4-FFF2-40B4-BE49-F238E27FC236}">
                    <a16:creationId xmlns:a16="http://schemas.microsoft.com/office/drawing/2014/main" id="{D7A37FB3-9BE7-406B-88F4-6057179DED35}"/>
                  </a:ext>
                </a:extLst>
              </p:cNvPr>
              <p:cNvSpPr txBox="1"/>
              <p:nvPr/>
            </p:nvSpPr>
            <p:spPr>
              <a:xfrm>
                <a:off x="3526976" y="5526294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8" name="TextBox 28">
                <a:extLst>
                  <a:ext uri="{FF2B5EF4-FFF2-40B4-BE49-F238E27FC236}">
                    <a16:creationId xmlns:a16="http://schemas.microsoft.com/office/drawing/2014/main" id="{D7A37FB3-9BE7-406B-88F4-6057179DE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6" y="5526294"/>
                <a:ext cx="38824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28">
                <a:extLst>
                  <a:ext uri="{FF2B5EF4-FFF2-40B4-BE49-F238E27FC236}">
                    <a16:creationId xmlns:a16="http://schemas.microsoft.com/office/drawing/2014/main" id="{89D67900-C766-494F-884B-DD7AB033680B}"/>
                  </a:ext>
                </a:extLst>
              </p:cNvPr>
              <p:cNvSpPr txBox="1"/>
              <p:nvPr/>
            </p:nvSpPr>
            <p:spPr>
              <a:xfrm>
                <a:off x="3526976" y="6171685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9" name="TextBox 28">
                <a:extLst>
                  <a:ext uri="{FF2B5EF4-FFF2-40B4-BE49-F238E27FC236}">
                    <a16:creationId xmlns:a16="http://schemas.microsoft.com/office/drawing/2014/main" id="{89D67900-C766-494F-884B-DD7AB0336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6" y="6171685"/>
                <a:ext cx="38824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96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3" grpId="0" animBg="1"/>
      <p:bldP spid="15" grpId="0" animBg="1"/>
      <p:bldP spid="16" grpId="0" animBg="1"/>
      <p:bldP spid="35" grpId="0" animBg="1"/>
      <p:bldP spid="38" grpId="0" animBg="1"/>
      <p:bldP spid="39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CA8B-94F4-1F2A-F22A-9A3CFF4E2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0"/>
            <a:ext cx="7886700" cy="6721475"/>
          </a:xfrm>
        </p:spPr>
        <p:txBody>
          <a:bodyPr>
            <a:normAutofit/>
          </a:bodyPr>
          <a:lstStyle/>
          <a:p>
            <a:endParaRPr lang="en-IN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597903-23D8-0485-8E16-021D94063BAC}"/>
              </a:ext>
            </a:extLst>
          </p:cNvPr>
          <p:cNvSpPr/>
          <p:nvPr/>
        </p:nvSpPr>
        <p:spPr>
          <a:xfrm>
            <a:off x="6186554" y="6216424"/>
            <a:ext cx="418704" cy="4391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074BE2-2288-7583-FDCD-FB212C9BA23C}"/>
              </a:ext>
            </a:extLst>
          </p:cNvPr>
          <p:cNvSpPr/>
          <p:nvPr/>
        </p:nvSpPr>
        <p:spPr>
          <a:xfrm>
            <a:off x="5429448" y="3009076"/>
            <a:ext cx="418704" cy="4391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44800" y="154305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44800" y="242887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44800" y="33147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07100" y="3129244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44800" y="420052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44800" y="508635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07100" y="400907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350CE25-EE49-4A00-9D19-17B3A3C23B93}"/>
              </a:ext>
            </a:extLst>
          </p:cNvPr>
          <p:cNvSpPr/>
          <p:nvPr/>
        </p:nvSpPr>
        <p:spPr>
          <a:xfrm>
            <a:off x="2844800" y="597217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584D609-883D-486F-95CF-F224C71780E9}"/>
              </a:ext>
            </a:extLst>
          </p:cNvPr>
          <p:cNvSpPr/>
          <p:nvPr/>
        </p:nvSpPr>
        <p:spPr>
          <a:xfrm>
            <a:off x="2844800" y="65722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95D09A-3B50-4AEF-B58C-C54859493B3C}"/>
              </a:ext>
            </a:extLst>
          </p:cNvPr>
          <p:cNvSpPr/>
          <p:nvPr/>
        </p:nvSpPr>
        <p:spPr>
          <a:xfrm>
            <a:off x="6007100" y="2224017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1C2625A0-B6B5-4001-9024-9765FB0EB0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555708"/>
            <a:ext cx="228600" cy="439153"/>
          </a:xfrm>
          <a:prstGeom prst="rect">
            <a:avLst/>
          </a:prstGeom>
        </p:spPr>
      </p:pic>
      <p:pic>
        <p:nvPicPr>
          <p:cNvPr id="24" name="Picture 23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18D68345-AAC4-42D0-8482-1F776C2263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1441533"/>
            <a:ext cx="228600" cy="439153"/>
          </a:xfrm>
          <a:prstGeom prst="rect">
            <a:avLst/>
          </a:prstGeom>
        </p:spPr>
      </p:pic>
      <p:pic>
        <p:nvPicPr>
          <p:cNvPr id="25" name="Picture 24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4AC89E26-5A0B-4182-AA29-487A0EBD93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2327358"/>
            <a:ext cx="228600" cy="439153"/>
          </a:xfrm>
          <a:prstGeom prst="rect">
            <a:avLst/>
          </a:prstGeom>
        </p:spPr>
      </p:pic>
      <p:pic>
        <p:nvPicPr>
          <p:cNvPr id="26" name="Picture 25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DA04F6D2-E461-41B6-AB74-42E1970CE4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3213183"/>
            <a:ext cx="228600" cy="439153"/>
          </a:xfrm>
          <a:prstGeom prst="rect">
            <a:avLst/>
          </a:prstGeom>
        </p:spPr>
      </p:pic>
      <p:pic>
        <p:nvPicPr>
          <p:cNvPr id="27" name="Picture 26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C1BC5948-A137-43D6-ACB0-F95A9B2457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4099008"/>
            <a:ext cx="228600" cy="439153"/>
          </a:xfrm>
          <a:prstGeom prst="rect">
            <a:avLst/>
          </a:prstGeom>
        </p:spPr>
      </p:pic>
      <p:pic>
        <p:nvPicPr>
          <p:cNvPr id="28" name="Picture 27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F6B7742C-1FAB-4033-A352-B7A7E88D4F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4965700"/>
            <a:ext cx="228600" cy="439153"/>
          </a:xfrm>
          <a:prstGeom prst="rect">
            <a:avLst/>
          </a:prstGeom>
        </p:spPr>
      </p:pic>
      <p:pic>
        <p:nvPicPr>
          <p:cNvPr id="29" name="Picture 28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E79EF68D-4593-4223-B53C-8564DF3C6C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5866898"/>
            <a:ext cx="228600" cy="439153"/>
          </a:xfrm>
          <a:prstGeom prst="rect">
            <a:avLst/>
          </a:prstGeom>
        </p:spPr>
      </p:pic>
      <p:pic>
        <p:nvPicPr>
          <p:cNvPr id="30" name="Picture 29" descr="A close-up of a statue&#10;&#10;Description automatically generated with low confidence">
            <a:extLst>
              <a:ext uri="{FF2B5EF4-FFF2-40B4-BE49-F238E27FC236}">
                <a16:creationId xmlns:a16="http://schemas.microsoft.com/office/drawing/2014/main" id="{72DC2CF5-B049-47D1-ACE3-100F634755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763" y="1585548"/>
            <a:ext cx="344437" cy="892469"/>
          </a:xfrm>
          <a:prstGeom prst="rect">
            <a:avLst/>
          </a:prstGeom>
        </p:spPr>
      </p:pic>
      <p:pic>
        <p:nvPicPr>
          <p:cNvPr id="31" name="Picture 30" descr="A close-up of a statue&#10;&#10;Description automatically generated with low confidence">
            <a:extLst>
              <a:ext uri="{FF2B5EF4-FFF2-40B4-BE49-F238E27FC236}">
                <a16:creationId xmlns:a16="http://schemas.microsoft.com/office/drawing/2014/main" id="{384597A8-4009-4529-997B-3FC6940D3D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763" y="2766511"/>
            <a:ext cx="344437" cy="892469"/>
          </a:xfrm>
          <a:prstGeom prst="rect">
            <a:avLst/>
          </a:prstGeom>
        </p:spPr>
      </p:pic>
      <p:pic>
        <p:nvPicPr>
          <p:cNvPr id="32" name="Picture 31" descr="A close-up of a statue&#10;&#10;Description automatically generated with low confidence">
            <a:extLst>
              <a:ext uri="{FF2B5EF4-FFF2-40B4-BE49-F238E27FC236}">
                <a16:creationId xmlns:a16="http://schemas.microsoft.com/office/drawing/2014/main" id="{0EB68083-7708-44CF-8A3B-E92B40C425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3933749"/>
            <a:ext cx="344437" cy="8924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25">
                <a:extLst>
                  <a:ext uri="{FF2B5EF4-FFF2-40B4-BE49-F238E27FC236}">
                    <a16:creationId xmlns:a16="http://schemas.microsoft.com/office/drawing/2014/main" id="{0D4ECE54-589D-4C6A-A083-D98A34175B30}"/>
                  </a:ext>
                </a:extLst>
              </p:cNvPr>
              <p:cNvSpPr txBox="1"/>
              <p:nvPr/>
            </p:nvSpPr>
            <p:spPr>
              <a:xfrm>
                <a:off x="5429448" y="207240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33" name="TextBox 25">
                <a:extLst>
                  <a:ext uri="{FF2B5EF4-FFF2-40B4-BE49-F238E27FC236}">
                    <a16:creationId xmlns:a16="http://schemas.microsoft.com/office/drawing/2014/main" id="{0D4ECE54-589D-4C6A-A083-D98A34175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448" y="2072407"/>
                <a:ext cx="4187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25">
                <a:extLst>
                  <a:ext uri="{FF2B5EF4-FFF2-40B4-BE49-F238E27FC236}">
                    <a16:creationId xmlns:a16="http://schemas.microsoft.com/office/drawing/2014/main" id="{457888EF-6B31-4279-A6C2-3C4D78DD027C}"/>
                  </a:ext>
                </a:extLst>
              </p:cNvPr>
              <p:cNvSpPr txBox="1"/>
              <p:nvPr/>
            </p:nvSpPr>
            <p:spPr>
              <a:xfrm>
                <a:off x="5429448" y="3048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>
          <p:sp>
            <p:nvSpPr>
              <p:cNvPr id="34" name="TextBox 25">
                <a:extLst>
                  <a:ext uri="{FF2B5EF4-FFF2-40B4-BE49-F238E27FC236}">
                    <a16:creationId xmlns:a16="http://schemas.microsoft.com/office/drawing/2014/main" id="{457888EF-6B31-4279-A6C2-3C4D78DD0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448" y="3048000"/>
                <a:ext cx="4187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25">
                <a:extLst>
                  <a:ext uri="{FF2B5EF4-FFF2-40B4-BE49-F238E27FC236}">
                    <a16:creationId xmlns:a16="http://schemas.microsoft.com/office/drawing/2014/main" id="{1D94135C-F64B-443F-BE6C-8D6053F5D377}"/>
                  </a:ext>
                </a:extLst>
              </p:cNvPr>
              <p:cNvSpPr txBox="1"/>
              <p:nvPr/>
            </p:nvSpPr>
            <p:spPr>
              <a:xfrm>
                <a:off x="5429448" y="399393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36" name="TextBox 25">
                <a:extLst>
                  <a:ext uri="{FF2B5EF4-FFF2-40B4-BE49-F238E27FC236}">
                    <a16:creationId xmlns:a16="http://schemas.microsoft.com/office/drawing/2014/main" id="{1D94135C-F64B-443F-BE6C-8D6053F5D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448" y="3993939"/>
                <a:ext cx="41870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28">
                <a:extLst>
                  <a:ext uri="{FF2B5EF4-FFF2-40B4-BE49-F238E27FC236}">
                    <a16:creationId xmlns:a16="http://schemas.microsoft.com/office/drawing/2014/main" id="{1594D117-DA4A-4ACD-B1AF-1E14B4C7FE79}"/>
                  </a:ext>
                </a:extLst>
              </p:cNvPr>
              <p:cNvSpPr txBox="1"/>
              <p:nvPr/>
            </p:nvSpPr>
            <p:spPr>
              <a:xfrm>
                <a:off x="2079176" y="616252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TextBox 28">
                <a:extLst>
                  <a:ext uri="{FF2B5EF4-FFF2-40B4-BE49-F238E27FC236}">
                    <a16:creationId xmlns:a16="http://schemas.microsoft.com/office/drawing/2014/main" id="{1594D117-DA4A-4ACD-B1AF-1E14B4C7F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76" y="616252"/>
                <a:ext cx="3882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28">
                <a:extLst>
                  <a:ext uri="{FF2B5EF4-FFF2-40B4-BE49-F238E27FC236}">
                    <a16:creationId xmlns:a16="http://schemas.microsoft.com/office/drawing/2014/main" id="{0C13F4B8-6862-4AE7-B072-21BF38F03FF7}"/>
                  </a:ext>
                </a:extLst>
              </p:cNvPr>
              <p:cNvSpPr txBox="1"/>
              <p:nvPr/>
            </p:nvSpPr>
            <p:spPr>
              <a:xfrm>
                <a:off x="2079176" y="1472684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TextBox 28">
                <a:extLst>
                  <a:ext uri="{FF2B5EF4-FFF2-40B4-BE49-F238E27FC236}">
                    <a16:creationId xmlns:a16="http://schemas.microsoft.com/office/drawing/2014/main" id="{0C13F4B8-6862-4AE7-B072-21BF38F03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76" y="1472684"/>
                <a:ext cx="38824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28">
                <a:extLst>
                  <a:ext uri="{FF2B5EF4-FFF2-40B4-BE49-F238E27FC236}">
                    <a16:creationId xmlns:a16="http://schemas.microsoft.com/office/drawing/2014/main" id="{2CD9B99E-4BD0-4B68-832E-EA8667857A9A}"/>
                  </a:ext>
                </a:extLst>
              </p:cNvPr>
              <p:cNvSpPr txBox="1"/>
              <p:nvPr/>
            </p:nvSpPr>
            <p:spPr>
              <a:xfrm>
                <a:off x="2079176" y="2358509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TextBox 28">
                <a:extLst>
                  <a:ext uri="{FF2B5EF4-FFF2-40B4-BE49-F238E27FC236}">
                    <a16:creationId xmlns:a16="http://schemas.microsoft.com/office/drawing/2014/main" id="{2CD9B99E-4BD0-4B68-832E-EA8667857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76" y="2358509"/>
                <a:ext cx="38824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28">
                <a:extLst>
                  <a:ext uri="{FF2B5EF4-FFF2-40B4-BE49-F238E27FC236}">
                    <a16:creationId xmlns:a16="http://schemas.microsoft.com/office/drawing/2014/main" id="{D4682AAC-C4E8-4BE4-95DE-36FDB4B09BF0}"/>
                  </a:ext>
                </a:extLst>
              </p:cNvPr>
              <p:cNvSpPr txBox="1"/>
              <p:nvPr/>
            </p:nvSpPr>
            <p:spPr>
              <a:xfrm>
                <a:off x="2079176" y="3255939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28">
                <a:extLst>
                  <a:ext uri="{FF2B5EF4-FFF2-40B4-BE49-F238E27FC236}">
                    <a16:creationId xmlns:a16="http://schemas.microsoft.com/office/drawing/2014/main" id="{D4682AAC-C4E8-4BE4-95DE-36FDB4B09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76" y="3255939"/>
                <a:ext cx="38824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28">
                <a:extLst>
                  <a:ext uri="{FF2B5EF4-FFF2-40B4-BE49-F238E27FC236}">
                    <a16:creationId xmlns:a16="http://schemas.microsoft.com/office/drawing/2014/main" id="{DF9E495A-DEF9-4DAF-9A80-D74E2FF7C346}"/>
                  </a:ext>
                </a:extLst>
              </p:cNvPr>
              <p:cNvSpPr txBox="1"/>
              <p:nvPr/>
            </p:nvSpPr>
            <p:spPr>
              <a:xfrm>
                <a:off x="2079176" y="4123371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TextBox 28">
                <a:extLst>
                  <a:ext uri="{FF2B5EF4-FFF2-40B4-BE49-F238E27FC236}">
                    <a16:creationId xmlns:a16="http://schemas.microsoft.com/office/drawing/2014/main" id="{DF9E495A-DEF9-4DAF-9A80-D74E2FF7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76" y="4123371"/>
                <a:ext cx="38824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28">
                <a:extLst>
                  <a:ext uri="{FF2B5EF4-FFF2-40B4-BE49-F238E27FC236}">
                    <a16:creationId xmlns:a16="http://schemas.microsoft.com/office/drawing/2014/main" id="{E312A5C0-4391-4243-9F7A-6FBCD1E8A02A}"/>
                  </a:ext>
                </a:extLst>
              </p:cNvPr>
              <p:cNvSpPr txBox="1"/>
              <p:nvPr/>
            </p:nvSpPr>
            <p:spPr>
              <a:xfrm>
                <a:off x="2079176" y="5000610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TextBox 28">
                <a:extLst>
                  <a:ext uri="{FF2B5EF4-FFF2-40B4-BE49-F238E27FC236}">
                    <a16:creationId xmlns:a16="http://schemas.microsoft.com/office/drawing/2014/main" id="{E312A5C0-4391-4243-9F7A-6FBCD1E8A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76" y="5000610"/>
                <a:ext cx="38824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28">
                <a:extLst>
                  <a:ext uri="{FF2B5EF4-FFF2-40B4-BE49-F238E27FC236}">
                    <a16:creationId xmlns:a16="http://schemas.microsoft.com/office/drawing/2014/main" id="{29AE3E15-A4EF-4469-BBBC-A73A6C23E52D}"/>
                  </a:ext>
                </a:extLst>
              </p:cNvPr>
              <p:cNvSpPr txBox="1"/>
              <p:nvPr/>
            </p:nvSpPr>
            <p:spPr>
              <a:xfrm>
                <a:off x="2079176" y="5877849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TextBox 28">
                <a:extLst>
                  <a:ext uri="{FF2B5EF4-FFF2-40B4-BE49-F238E27FC236}">
                    <a16:creationId xmlns:a16="http://schemas.microsoft.com/office/drawing/2014/main" id="{29AE3E15-A4EF-4469-BBBC-A73A6C23E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76" y="5877849"/>
                <a:ext cx="38824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A074D6-C542-053E-8048-867BF5FF5C63}"/>
                  </a:ext>
                </a:extLst>
              </p:cNvPr>
              <p:cNvSpPr txBox="1"/>
              <p:nvPr/>
            </p:nvSpPr>
            <p:spPr>
              <a:xfrm>
                <a:off x="6383428" y="3086662"/>
                <a:ext cx="1218603" cy="33855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𝟖𝟗𝟎𝟏𝟑𝟕𝟖</m:t>
                      </m:r>
                      <m:r>
                        <a:rPr lang="en-US" sz="16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A074D6-C542-053E-8048-867BF5FF5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428" y="3086662"/>
                <a:ext cx="1218603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8172C8-8C91-A30A-CF1E-8EC0416678C5}"/>
                  </a:ext>
                </a:extLst>
              </p:cNvPr>
              <p:cNvSpPr txBox="1"/>
              <p:nvPr/>
            </p:nvSpPr>
            <p:spPr>
              <a:xfrm>
                <a:off x="6383428" y="4141449"/>
                <a:ext cx="1218602" cy="33855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𝟑𝟖𝟏𝟐𝟕𝟒𝟐𝟖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8172C8-8C91-A30A-CF1E-8EC041667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428" y="4141449"/>
                <a:ext cx="1218602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3C827C-F65E-0968-9DA8-FC8BAB1ACD53}"/>
                  </a:ext>
                </a:extLst>
              </p:cNvPr>
              <p:cNvSpPr txBox="1"/>
              <p:nvPr/>
            </p:nvSpPr>
            <p:spPr>
              <a:xfrm>
                <a:off x="6383428" y="1831032"/>
                <a:ext cx="1218602" cy="33855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𝟏𝟖𝟖𝟑𝟐𝟗𝟎𝟖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3C827C-F65E-0968-9DA8-FC8BAB1AC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428" y="1831032"/>
                <a:ext cx="1218602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EAC4B7-51DA-8A28-C30A-A9D24933E0B3}"/>
                  </a:ext>
                </a:extLst>
              </p:cNvPr>
              <p:cNvSpPr txBox="1"/>
              <p:nvPr/>
            </p:nvSpPr>
            <p:spPr>
              <a:xfrm>
                <a:off x="1420588" y="6209780"/>
                <a:ext cx="680901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aim is to let </a:t>
                </a:r>
                <a:r>
                  <a:rPr lang="en-US" u="sng" dirty="0"/>
                  <a:t>other potential leaders</a:t>
                </a:r>
                <a:r>
                  <a:rPr lang="en-US" dirty="0"/>
                  <a:t> know that  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rgbClr val="006C31"/>
                        </a:solidFill>
                        <a:latin typeface="Cambria Math"/>
                      </a:rPr>
                      <m:t>𝐇</m:t>
                    </m:r>
                  </m:oMath>
                </a14:m>
                <a:endParaRPr lang="en-US" dirty="0">
                  <a:solidFill>
                    <a:srgbClr val="006C31"/>
                  </a:solidFill>
                </a:endParaRPr>
              </a:p>
              <a:p>
                <a:r>
                  <a:rPr lang="en-US" dirty="0"/>
                  <a:t>has higher number than theirs.  How to accomplish this in 2 rounds ?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EAC4B7-51DA-8A28-C30A-A9D24933E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588" y="6209780"/>
                <a:ext cx="6809012" cy="646331"/>
              </a:xfrm>
              <a:prstGeom prst="rect">
                <a:avLst/>
              </a:prstGeom>
              <a:blipFill>
                <a:blip r:embed="rId17"/>
                <a:stretch>
                  <a:fillRect l="-626" t="-4630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079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5" grpId="0" animBg="1"/>
      <p:bldP spid="7" grpId="0" animBg="1"/>
      <p:bldP spid="9" grpId="0" animBg="1"/>
      <p:bldP spid="11" grpId="0" animBg="1"/>
      <p:bldP spid="13" grpId="0" animBg="1"/>
      <p:bldP spid="15" grpId="0" animBg="1"/>
      <p:bldP spid="16" grpId="0" animBg="1"/>
      <p:bldP spid="35" grpId="0" animBg="1"/>
      <p:bldP spid="38" grpId="0" animBg="1"/>
      <p:bldP spid="39" grpId="0" animBg="1"/>
      <p:bldP spid="33" grpId="0"/>
      <p:bldP spid="36" grpId="0"/>
      <p:bldP spid="37" grpId="0"/>
      <p:bldP spid="40" grpId="0"/>
      <p:bldP spid="41" grpId="0"/>
      <p:bldP spid="42" grpId="0"/>
      <p:bldP spid="43" grpId="0"/>
      <p:bldP spid="44" grpId="0"/>
      <p:bldP spid="45" grpId="0"/>
      <p:bldP spid="2" grpId="0" animBg="1"/>
      <p:bldP spid="6" grpId="0" animBg="1"/>
      <p:bldP spid="6" grpId="1" animBg="1"/>
      <p:bldP spid="8" grpId="0" animBg="1"/>
      <p:bldP spid="8" grpId="1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3721</TotalTime>
  <Words>1906</Words>
  <Application>Microsoft Office PowerPoint</Application>
  <PresentationFormat>On-screen Show (4:3)</PresentationFormat>
  <Paragraphs>638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Aptos</vt:lpstr>
      <vt:lpstr>Arial</vt:lpstr>
      <vt:lpstr>Calibri</vt:lpstr>
      <vt:lpstr>Cambria Math</vt:lpstr>
      <vt:lpstr>Wingdings</vt:lpstr>
      <vt:lpstr>Office Theme</vt:lpstr>
      <vt:lpstr>Randomized Algorithms CS648 </vt:lpstr>
      <vt:lpstr>Leader Election in a complete network </vt:lpstr>
      <vt:lpstr>Leader Election in a complete network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Electric Potential is conservative</vt:lpstr>
      <vt:lpstr>Basic laws  of Electric networks</vt:lpstr>
      <vt:lpstr>Expressing H_xv through equations</vt:lpstr>
      <vt:lpstr>Doyle and Snell’s article</vt:lpstr>
      <vt:lpstr>Expressing H_xv through a circuit</vt:lpstr>
      <vt:lpstr>REvisiting Theory of electric circuits</vt:lpstr>
      <vt:lpstr>Effective resistance between two points</vt:lpstr>
      <vt:lpstr>Three simple principles</vt:lpstr>
      <vt:lpstr>Three simple principles</vt:lpstr>
      <vt:lpstr>Reversibility</vt:lpstr>
      <vt:lpstr>Linearity of current flow</vt:lpstr>
      <vt:lpstr>Uniqueness</vt:lpstr>
      <vt:lpstr>Uniqueness</vt:lpstr>
      <vt:lpstr>Uniqueness</vt:lpstr>
      <vt:lpstr>Uniqueness</vt:lpstr>
      <vt:lpstr>Random walk and electric networks</vt:lpstr>
      <vt:lpstr>Expressing H_xv through a circuit</vt:lpstr>
      <vt:lpstr>Expressing H_xu through a circuit</vt:lpstr>
      <vt:lpstr>H_uv + H_vu= ??</vt:lpstr>
      <vt:lpstr>H_uv + H_vu= ??</vt:lpstr>
      <vt:lpstr>H_uv + H_vu= ??</vt:lpstr>
      <vt:lpstr>H_uv + H_vu= ??</vt:lpstr>
      <vt:lpstr>PowerPoint Presentation</vt:lpstr>
      <vt:lpstr>Commute Time of some well studied graphs</vt:lpstr>
      <vt:lpstr>Useful tips from theory of electric networks</vt:lpstr>
      <vt:lpstr>A complete graph </vt:lpstr>
      <vt:lpstr>Two complete graphs joined by an edge</vt:lpstr>
      <vt:lpstr>A n×n grid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Randomized Algorithms CS648</dc:title>
  <dc:creator>Surender Baswana</dc:creator>
  <cp:lastModifiedBy>Surender Baswana</cp:lastModifiedBy>
  <cp:revision>308</cp:revision>
  <dcterms:created xsi:type="dcterms:W3CDTF">2013-08-23T04:10:57Z</dcterms:created>
  <dcterms:modified xsi:type="dcterms:W3CDTF">2024-03-21T08:18:08Z</dcterms:modified>
</cp:coreProperties>
</file>