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40B7-5018-42F6-83EF-6DBD972F12F2}" type="datetimeFigureOut">
              <a:rPr lang="en-US" smtClean="0"/>
              <a:t>02/04/2023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4DDF-8CB1-4268-802D-21ADA874202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40B7-5018-42F6-83EF-6DBD972F12F2}" type="datetimeFigureOut">
              <a:rPr lang="en-US" smtClean="0"/>
              <a:t>02/04/2023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4DDF-8CB1-4268-802D-21ADA87420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40B7-5018-42F6-83EF-6DBD972F12F2}" type="datetimeFigureOut">
              <a:rPr lang="en-US" smtClean="0"/>
              <a:t>02/04/2023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4DDF-8CB1-4268-802D-21ADA87420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40B7-5018-42F6-83EF-6DBD972F12F2}" type="datetimeFigureOut">
              <a:rPr lang="en-US" smtClean="0"/>
              <a:t>02/04/2023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4DDF-8CB1-4268-802D-21ADA87420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40B7-5018-42F6-83EF-6DBD972F12F2}" type="datetimeFigureOut">
              <a:rPr lang="en-US" smtClean="0"/>
              <a:t>02/04/2023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4DDF-8CB1-4268-802D-21ADA874202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40B7-5018-42F6-83EF-6DBD972F12F2}" type="datetimeFigureOut">
              <a:rPr lang="en-US" smtClean="0"/>
              <a:t>02/04/2023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4DDF-8CB1-4268-802D-21ADA87420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40B7-5018-42F6-83EF-6DBD972F12F2}" type="datetimeFigureOut">
              <a:rPr lang="en-US" smtClean="0"/>
              <a:t>02/04/2023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4DDF-8CB1-4268-802D-21ADA87420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40B7-5018-42F6-83EF-6DBD972F12F2}" type="datetimeFigureOut">
              <a:rPr lang="en-US" smtClean="0"/>
              <a:t>02/04/2023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4DDF-8CB1-4268-802D-21ADA87420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40B7-5018-42F6-83EF-6DBD972F12F2}" type="datetimeFigureOut">
              <a:rPr lang="en-US" smtClean="0"/>
              <a:t>02/04/2023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4DDF-8CB1-4268-802D-21ADA87420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40B7-5018-42F6-83EF-6DBD972F12F2}" type="datetimeFigureOut">
              <a:rPr lang="en-US" smtClean="0"/>
              <a:t>02/04/2023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4DDF-8CB1-4268-802D-21ADA87420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40B7-5018-42F6-83EF-6DBD972F12F2}" type="datetimeFigureOut">
              <a:rPr lang="en-US" smtClean="0"/>
              <a:t>02/04/2023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C2C4DDF-8CB1-4268-802D-21ADA874202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5FC40B7-5018-42F6-83EF-6DBD972F12F2}" type="datetimeFigureOut">
              <a:rPr lang="en-US" smtClean="0"/>
              <a:t>02/04/2023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2C4DDF-8CB1-4268-802D-21ADA874202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465288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r>
              <a:rPr lang="en-US" sz="3600" dirty="0" smtClean="0"/>
              <a:t>Mannual Testing And </a:t>
            </a:r>
            <a:r>
              <a:rPr lang="en-US" sz="3600" dirty="0" smtClean="0"/>
              <a:t>Automation </a:t>
            </a:r>
            <a:r>
              <a:rPr lang="en-US" sz="3600" dirty="0" smtClean="0"/>
              <a:t>with Selenium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943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By:Yogita Kachare</a:t>
            </a:r>
            <a:endParaRPr lang="en-US" dirty="0"/>
          </a:p>
        </p:txBody>
      </p:sp>
      <p:pic>
        <p:nvPicPr>
          <p:cNvPr id="1026" name="Picture 2" descr="Free Software Testing illustration and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409" y="3429000"/>
            <a:ext cx="328699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685800"/>
            <a:ext cx="3927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TDD &amp;BDD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20574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Maven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TestNG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Assertion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Framework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Page Factory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Feature file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Gherkin Language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2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0155" y="1066800"/>
            <a:ext cx="50083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Project Details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23622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Project Name                                  : SAUCEDEMO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Url                  		               :https://www.saucedemo.com/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Programming  language                 : core java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Automation Technology                 :Selenium Webdriver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Automation Testing Environment:  TestNG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Build in Tool			: Maven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7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581" y="990600"/>
            <a:ext cx="6973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Other Project details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514600"/>
            <a:ext cx="7075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ATM java project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Mannual </a:t>
            </a:r>
            <a:r>
              <a:rPr lang="en-US" dirty="0" smtClean="0"/>
              <a:t>Documentation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Selenium IDE  some modules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Cucumber some modules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Mannual Documentation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74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Thank You Signage Stock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17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10162" y="990600"/>
            <a:ext cx="2833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Content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133600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dirty="0" smtClean="0"/>
              <a:t>Software Engineering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/>
              <a:t>DBMS and SQL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/>
              <a:t>Mannual Testing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/>
              <a:t>Java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/>
              <a:t>Selenium Webdriver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/>
              <a:t>TDD &amp; BDD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/>
              <a:t>Project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7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053" y="990600"/>
            <a:ext cx="7544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Softaware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Engineering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053" y="2362200"/>
            <a:ext cx="7346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Waterfall Model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Iterative Model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Spiral Model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Incremental Model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V-Model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Big-Ban Model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Agile Model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4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8491" y="685800"/>
            <a:ext cx="4374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DBMS &amp; SQL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 descr="https://f4n3x6c5.stackpathcdn.com/article/sql-commands-ddl-dql-dml-dcl-tcl-with-examples/Images/SQL_Diagram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90725"/>
            <a:ext cx="77247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48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63074" y="838200"/>
            <a:ext cx="4374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DBMS &amp; 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132" y="2133600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Row and Columns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Queries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Operators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Clause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Join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Foreign Key, Primary Key, Unique Key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8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4902" y="685800"/>
            <a:ext cx="56419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Mannual Testing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050" name="Picture 2" descr="Types of Software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3152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1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6215" y="762000"/>
            <a:ext cx="1696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JAVA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685330"/>
            <a:ext cx="6172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Java </a:t>
            </a:r>
            <a:r>
              <a:rPr lang="en-US" dirty="0"/>
              <a:t>Fundamentals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Data types,KeyWords,Token,Identifier,Array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OOPs Concepts.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Overloading &amp; Overriding.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Inheritance with Interface and Abstract Class.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Exception Handling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Constructor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Packages.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Collections.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Multithreading.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7920" y="838200"/>
            <a:ext cx="6812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Selenium Webdriver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3074" name="Picture 2" descr="Selenium WebDriver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10" y="2057400"/>
            <a:ext cx="642959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36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524" y="762000"/>
            <a:ext cx="6812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Selenium Webdriver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209800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Find Element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Locators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Drop-Down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Action Class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Multiple Window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Wait</a:t>
            </a: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Ifame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Cookie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Screenshot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4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256</TotalTime>
  <Words>148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19</cp:revision>
  <dcterms:created xsi:type="dcterms:W3CDTF">2023-03-30T17:00:49Z</dcterms:created>
  <dcterms:modified xsi:type="dcterms:W3CDTF">2023-04-02T04:45:55Z</dcterms:modified>
</cp:coreProperties>
</file>