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4"/>
  </p:sldMasterIdLst>
  <p:notesMasterIdLst>
    <p:notesMasterId r:id="rId26"/>
  </p:notesMasterIdLst>
  <p:sldIdLst>
    <p:sldId id="298" r:id="rId5"/>
    <p:sldId id="321" r:id="rId6"/>
    <p:sldId id="320" r:id="rId7"/>
    <p:sldId id="303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37ED4-C2D3-49DA-9C0F-AF9C63AA70E3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751F-1F4B-40FF-ACA1-1D6644AD57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44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A751F-1F4B-40FF-ACA1-1D6644AD57F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8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A751F-1F4B-40FF-ACA1-1D6644AD57F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3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9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684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53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0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8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5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5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453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573" y="510499"/>
            <a:ext cx="4777532" cy="2901694"/>
          </a:xfrm>
        </p:spPr>
        <p:txBody>
          <a:bodyPr anchor="b"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CORONA VIRUS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4ACB-F762-9669-A1D0-FB940A9F8848}"/>
              </a:ext>
            </a:extLst>
          </p:cNvPr>
          <p:cNvSpPr txBox="1"/>
          <p:nvPr/>
        </p:nvSpPr>
        <p:spPr>
          <a:xfrm>
            <a:off x="327171" y="6291743"/>
            <a:ext cx="432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By Yogita Patil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72C2A-417E-7C30-3DA5-38F26B6E90AA}"/>
              </a:ext>
            </a:extLst>
          </p:cNvPr>
          <p:cNvSpPr txBox="1"/>
          <p:nvPr/>
        </p:nvSpPr>
        <p:spPr>
          <a:xfrm>
            <a:off x="963384" y="917809"/>
            <a:ext cx="10695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Q7. Find most frequent value for confirmed, deaths, recovered each month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D31EE3-4F7D-8E71-2D50-EC04ED8D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17" y="2422056"/>
            <a:ext cx="6332109" cy="28126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D9659-8AE8-2CCD-C12D-FE970687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088" y="2000476"/>
            <a:ext cx="4773336" cy="40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1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E6273-308D-314C-5881-04A4CC7C9CB6}"/>
              </a:ext>
            </a:extLst>
          </p:cNvPr>
          <p:cNvSpPr txBox="1"/>
          <p:nvPr/>
        </p:nvSpPr>
        <p:spPr>
          <a:xfrm>
            <a:off x="963384" y="917809"/>
            <a:ext cx="106952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Q8. Find minimum values for confirmed, deaths, recovered per year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FD6A83-76C6-CE8E-D1B6-9BFEB2F2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7" y="2411889"/>
            <a:ext cx="6079074" cy="2353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874269-4A7F-2372-939E-AFEDC189B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31" y="2411889"/>
            <a:ext cx="436305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2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893238"/>
            <a:ext cx="100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Q9. Find maximum values of confirmed, deaths, recovered per 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CA3C7A-CD1F-B9AA-84D5-A5001728A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7" y="2231453"/>
            <a:ext cx="6554115" cy="2143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4FC271-D6F7-61FC-B7CB-DE8545F89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45" y="4484555"/>
            <a:ext cx="449642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893238"/>
            <a:ext cx="100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Q10. The total number of case of confirmed, deaths, recovered each month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36A968-4EAD-FD34-423D-A8415073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3" y="2391271"/>
            <a:ext cx="7163800" cy="2276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1F95D-A4CB-0C73-54FB-78D02E15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387" y="1921078"/>
            <a:ext cx="3998758" cy="41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8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893238"/>
            <a:ext cx="100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Q11. Check how corona virus spread out with respect to confirmed case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C677CE-CB06-F0E0-F27E-AA397CC7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2" y="2000017"/>
            <a:ext cx="6449404" cy="40054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78C2C1-4743-F7AA-046A-6953BEF7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853" y="2000017"/>
            <a:ext cx="4427604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893238"/>
            <a:ext cx="100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Q12. Check how corona virus spread out with respect to death case per month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218A33-3785-7771-68FC-E20D63C2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16" y="2043017"/>
            <a:ext cx="4244769" cy="3829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E937A9-71CC-254D-E562-D61FFCD1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5" y="2288406"/>
            <a:ext cx="743053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1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893238"/>
            <a:ext cx="100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Q13. Check how corona virus spread out with respect to recovered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3EB8B-D88C-5685-F82A-61083BE0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2033761"/>
            <a:ext cx="5872293" cy="3881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B5F17-7564-E5CC-D40B-7CE1D630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701" y="1948024"/>
            <a:ext cx="3742129" cy="409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3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893238"/>
            <a:ext cx="100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Q14. Find Country having highest number of the Confirmed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C66170-0BB9-2857-42AD-4419AF80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671" y="2049520"/>
            <a:ext cx="6020640" cy="1467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83C094-9FE4-AF99-0EAA-F43685860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809" y="3831374"/>
            <a:ext cx="28864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893238"/>
            <a:ext cx="10041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Q15. Find Country having lowest number of the death case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E78F83-2727-AB39-0060-DB518059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4" y="2285393"/>
            <a:ext cx="5915851" cy="28483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0FB92-1E13-B52D-18F0-183AF8AC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526" y="2523551"/>
            <a:ext cx="263879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1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D4BF63-8D02-0F27-BCD2-F87337000F05}"/>
              </a:ext>
            </a:extLst>
          </p:cNvPr>
          <p:cNvSpPr txBox="1"/>
          <p:nvPr/>
        </p:nvSpPr>
        <p:spPr>
          <a:xfrm>
            <a:off x="1182848" y="1086185"/>
            <a:ext cx="1004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Q16. Find top 5 countries having highest recovered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70294-0591-1E9A-86CF-CA09051C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2376340"/>
            <a:ext cx="6211167" cy="2105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8A2F36-C581-E9EB-7AC9-6914DDD6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834" y="2376340"/>
            <a:ext cx="276263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5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78EBB-2EC0-E0C5-7D21-BFF64960029A}"/>
              </a:ext>
            </a:extLst>
          </p:cNvPr>
          <p:cNvSpPr txBox="1"/>
          <p:nvPr/>
        </p:nvSpPr>
        <p:spPr>
          <a:xfrm>
            <a:off x="1342240" y="1127806"/>
            <a:ext cx="90013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</a:p>
          <a:p>
            <a:pPr algn="just"/>
            <a:endParaRPr lang="en-US" sz="36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438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6631C-E2A2-B03A-5031-5E1569128957}"/>
              </a:ext>
            </a:extLst>
          </p:cNvPr>
          <p:cNvSpPr txBox="1"/>
          <p:nvPr/>
        </p:nvSpPr>
        <p:spPr>
          <a:xfrm>
            <a:off x="3047301" y="926792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Insights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448B9-164F-774C-257C-0C0B8181DCBE}"/>
              </a:ext>
            </a:extLst>
          </p:cNvPr>
          <p:cNvSpPr txBox="1"/>
          <p:nvPr/>
        </p:nvSpPr>
        <p:spPr>
          <a:xfrm>
            <a:off x="1191986" y="2188029"/>
            <a:ext cx="97481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2800" dirty="0"/>
              <a:t>CORONA VIRUS Pandemic started on 22 January 2020 and stayed till 13 June 2021.</a:t>
            </a:r>
          </a:p>
          <a:p>
            <a:pPr marL="342900" indent="-342900" algn="just">
              <a:buAutoNum type="arabicPeriod"/>
            </a:pPr>
            <a:r>
              <a:rPr lang="en-IN" sz="2800" dirty="0"/>
              <a:t>India has the highest number of recovered cases.</a:t>
            </a:r>
          </a:p>
          <a:p>
            <a:pPr marL="342900" indent="-342900" algn="just">
              <a:buAutoNum type="arabicPeriod"/>
            </a:pPr>
            <a:r>
              <a:rPr lang="en-IN" sz="2800" dirty="0"/>
              <a:t>Samoa, Kiribati, Dominica, and The Marshall Islands have the lowest number of Deaths.</a:t>
            </a:r>
          </a:p>
          <a:p>
            <a:pPr marL="342900" indent="-342900" algn="just">
              <a:buAutoNum type="arabicPeriod"/>
            </a:pPr>
            <a:r>
              <a:rPr lang="en-IN" sz="2800" dirty="0"/>
              <a:t>The US leads in confirmed CORONA VIRUS cases.</a:t>
            </a:r>
          </a:p>
          <a:p>
            <a:pPr marL="342900" indent="-342900" algn="just">
              <a:buAutoNum type="arabicPeriod"/>
            </a:pPr>
            <a:r>
              <a:rPr lang="en-IN" sz="2800" dirty="0"/>
              <a:t>Peak confirmed cases were recorded in April 2021.</a:t>
            </a:r>
          </a:p>
          <a:p>
            <a:pPr marL="342900" indent="-342900" algn="just">
              <a:buAutoNum type="arabicPeriod"/>
            </a:pPr>
            <a:r>
              <a:rPr lang="en-IN" sz="2800" dirty="0"/>
              <a:t>Peak death recorded in January 2021.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42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012354-16F9-D3E6-2D7B-647F9A211437}"/>
              </a:ext>
            </a:extLst>
          </p:cNvPr>
          <p:cNvSpPr/>
          <p:nvPr/>
        </p:nvSpPr>
        <p:spPr>
          <a:xfrm>
            <a:off x="1889768" y="2690498"/>
            <a:ext cx="810152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46ABC-DDA6-7396-5C70-8CE0FF92608B}"/>
              </a:ext>
            </a:extLst>
          </p:cNvPr>
          <p:cNvSpPr txBox="1"/>
          <p:nvPr/>
        </p:nvSpPr>
        <p:spPr>
          <a:xfrm>
            <a:off x="7057238" y="5426238"/>
            <a:ext cx="482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Submitted By: Yogita Patil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44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D16911E-F32A-CFFE-866F-A8B9882CC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80" y="611170"/>
            <a:ext cx="1102912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Description of each column in the dataset.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administrative division within a country where the data was recorded. This column may sometimes be null or contain general regions instead of specific provinces.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Country/Region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name of the country or region.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geographic latitude coordinate of the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geographic longitude coordinate of the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date when the data was recorded. This typically represents a daily time series.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number of confirmed cases of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CORONA VIRUS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reported on the given date and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number of deaths due to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CORONA VIRUS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reported on the given date and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Recovered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number of recovered cases of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CORONA VIRUS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reported on the given date and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columns together provide a comprehensive view of the spread and impact of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CORONA VIRUS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different regions and over time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3CB88-EBF0-C4A2-5B58-6620C7EC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71" y="2344991"/>
            <a:ext cx="5331709" cy="2419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98347-2463-5870-0B09-722725604C56}"/>
              </a:ext>
            </a:extLst>
          </p:cNvPr>
          <p:cNvSpPr txBox="1"/>
          <p:nvPr/>
        </p:nvSpPr>
        <p:spPr>
          <a:xfrm rot="10800000" flipV="1">
            <a:off x="1094014" y="507066"/>
            <a:ext cx="994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To avoid any errors, check missing value / null value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-- Q1. Write a code to check NULL values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69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70ED071-D363-1404-1F69-803369F9FC51}"/>
              </a:ext>
            </a:extLst>
          </p:cNvPr>
          <p:cNvSpPr txBox="1"/>
          <p:nvPr/>
        </p:nvSpPr>
        <p:spPr>
          <a:xfrm rot="10800000" flipV="1">
            <a:off x="1094014" y="507066"/>
            <a:ext cx="994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--Q2. If NULL values are present, update them with zeros for all columns. </a:t>
            </a:r>
            <a:endParaRPr lang="en-I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6D5CC-8BA7-8D00-13B9-344C7209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2119129"/>
            <a:ext cx="6849431" cy="26197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F7A57C-AD7F-2400-B6CD-72AB04DA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70" y="5075593"/>
            <a:ext cx="412490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2DD190B-809B-2254-86C9-160E5678CD25}"/>
              </a:ext>
            </a:extLst>
          </p:cNvPr>
          <p:cNvSpPr txBox="1"/>
          <p:nvPr/>
        </p:nvSpPr>
        <p:spPr>
          <a:xfrm>
            <a:off x="1191986" y="1048437"/>
            <a:ext cx="9617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Q3. check total number of rows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68028-C96D-CD54-EBE9-44F024F7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95" y="2905052"/>
            <a:ext cx="3848637" cy="1047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2CC0C7-57D5-00EB-2A5A-390131FB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23" y="2905052"/>
            <a:ext cx="230537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5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A2762-3CFD-D244-F08C-7DCC99BDB0D9}"/>
              </a:ext>
            </a:extLst>
          </p:cNvPr>
          <p:cNvSpPr txBox="1"/>
          <p:nvPr/>
        </p:nvSpPr>
        <p:spPr>
          <a:xfrm>
            <a:off x="1306286" y="1023649"/>
            <a:ext cx="7841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Q4. Check what is </a:t>
            </a:r>
            <a:r>
              <a:rPr lang="en-US" sz="2400" dirty="0" err="1">
                <a:latin typeface="Consolas" panose="020B0609020204030204" pitchFamily="49" charset="0"/>
              </a:rPr>
              <a:t>start_date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end_date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E0FD40-8754-5034-8927-FBC8A396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60" y="2063168"/>
            <a:ext cx="5315692" cy="1238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586F0-4E61-8975-5BD9-CF1038F1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46" y="3301591"/>
            <a:ext cx="281026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1522ED6-47DC-9058-9815-7762EA86734D}"/>
              </a:ext>
            </a:extLst>
          </p:cNvPr>
          <p:cNvSpPr txBox="1"/>
          <p:nvPr/>
        </p:nvSpPr>
        <p:spPr>
          <a:xfrm>
            <a:off x="1306286" y="1023649"/>
            <a:ext cx="78417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Q5. Number of month present in dataset</a:t>
            </a:r>
            <a:endParaRPr lang="en-IN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78DE0D-DD28-B28B-6475-D7DEB354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56" y="2568364"/>
            <a:ext cx="6230219" cy="21910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BF7C8B-6096-C325-05B8-4122B05A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89" y="1990524"/>
            <a:ext cx="310558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7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B4F8B3-A8CB-4615-8462-3012FA6454AA}"/>
              </a:ext>
            </a:extLst>
          </p:cNvPr>
          <p:cNvSpPr txBox="1"/>
          <p:nvPr/>
        </p:nvSpPr>
        <p:spPr>
          <a:xfrm>
            <a:off x="963384" y="917809"/>
            <a:ext cx="10695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-- Q6. Find monthly average for confirmed, deaths, recovered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116F46-0E85-9B67-915B-2AFC25AB2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60" y="2428880"/>
            <a:ext cx="6194459" cy="2419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1724A-F0C5-B1E2-75D0-9F70EE7A0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381" y="1961245"/>
            <a:ext cx="4239217" cy="40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51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1495</TotalTime>
  <Words>518</Words>
  <Application>Microsoft Office PowerPoint</Application>
  <PresentationFormat>Widescreen</PresentationFormat>
  <Paragraphs>52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Gill Sans MT</vt:lpstr>
      <vt:lpstr>Gallery</vt:lpstr>
      <vt:lpstr>CORONA VIRUS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Yogita Patil</dc:creator>
  <cp:lastModifiedBy>Yogita Patil</cp:lastModifiedBy>
  <cp:revision>21</cp:revision>
  <dcterms:created xsi:type="dcterms:W3CDTF">2024-07-09T06:53:28Z</dcterms:created>
  <dcterms:modified xsi:type="dcterms:W3CDTF">2024-07-10T07:48:48Z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