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1CB5A-4ADA-4371-946F-2DE97F95AF3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99394-DA94-4383-A9A8-FD6979592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da35ee8-8c78-433b-b32b-f008e6867aa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eading Party ,Marginwise Leading Candidate ,Count by Alliance ,tableEx ,card ,card ,card ,card ,card ,card ,textbox ,slicer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Yogita Patil</cp:lastModifiedBy>
  <cp:revision>5</cp:revision>
  <dcterms:created xsi:type="dcterms:W3CDTF">2016-09-04T11:54:55Z</dcterms:created>
  <dcterms:modified xsi:type="dcterms:W3CDTF">2024-07-23T06:50:05Z</dcterms:modified>
</cp:coreProperties>
</file>