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Exploratory Data Analysis with Insights &amp; Recommendations</a:t>
            </a:r>
          </a:p>
          <a:p>
            <a:r>
              <a:rPr lang="en-US" dirty="0" err="1" smtClean="0"/>
              <a:t>Yogita</a:t>
            </a:r>
            <a:r>
              <a:rPr lang="en-US" dirty="0" smtClean="0"/>
              <a:t> </a:t>
            </a:r>
            <a:r>
              <a:rPr lang="en-US" dirty="0" err="1" smtClean="0"/>
              <a:t>Hindlekar</a:t>
            </a:r>
            <a:r>
              <a:rPr dirty="0" smtClean="0"/>
              <a:t>| </a:t>
            </a:r>
            <a:r>
              <a:rPr dirty="0"/>
              <a:t>Aspiring Data Analyst</a:t>
            </a:r>
          </a:p>
          <a:p>
            <a:r>
              <a:rPr lang="en-US" dirty="0" smtClean="0"/>
              <a:t>05 Aug,2025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142018" cy="42763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 smtClean="0"/>
              <a:t>Goal</a:t>
            </a:r>
            <a:r>
              <a:rPr dirty="0"/>
              <a:t>: </a:t>
            </a:r>
            <a:r>
              <a:rPr lang="en-US" dirty="0"/>
              <a:t>Analyze Superstore data to uncover trends in Sales, Profit, and </a:t>
            </a:r>
            <a:r>
              <a:rPr lang="en-US" dirty="0" smtClean="0"/>
              <a:t>Discounts</a:t>
            </a:r>
            <a:endParaRPr dirty="0"/>
          </a:p>
          <a:p>
            <a:pPr>
              <a:lnSpc>
                <a:spcPct val="150000"/>
              </a:lnSpc>
            </a:pPr>
            <a:r>
              <a:rPr dirty="0" smtClean="0"/>
              <a:t>Dataset</a:t>
            </a:r>
            <a:r>
              <a:rPr dirty="0"/>
              <a:t>: </a:t>
            </a:r>
            <a:r>
              <a:rPr dirty="0" err="1" smtClean="0"/>
              <a:t>Sales</a:t>
            </a:r>
            <a:r>
              <a:rPr lang="en-US" dirty="0" err="1" smtClean="0"/>
              <a:t>_Data</a:t>
            </a:r>
            <a:r>
              <a:rPr dirty="0" smtClean="0"/>
              <a:t> (CSV format)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Tools Used: MS Excel,</a:t>
            </a:r>
            <a:r>
              <a:rPr lang="en-US" dirty="0"/>
              <a:t> SQL </a:t>
            </a:r>
            <a:r>
              <a:rPr lang="en-US" dirty="0" smtClean="0"/>
              <a:t>,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(Python</a:t>
            </a:r>
            <a:r>
              <a:rPr lang="en-US" dirty="0" smtClean="0"/>
              <a:t>), </a:t>
            </a:r>
            <a:r>
              <a:rPr lang="en-US" dirty="0"/>
              <a:t>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/>
              <a:t>Power BI 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dirty="0" smtClean="0"/>
              <a:t>Removed </a:t>
            </a:r>
            <a:r>
              <a:rPr dirty="0"/>
              <a:t>missing/null </a:t>
            </a:r>
            <a:r>
              <a:rPr dirty="0" smtClean="0"/>
              <a:t>values</a:t>
            </a:r>
            <a:r>
              <a:rPr lang="en-US" dirty="0" smtClean="0"/>
              <a:t> using MS-Excel</a:t>
            </a:r>
            <a:endParaRPr dirty="0"/>
          </a:p>
          <a:p>
            <a:pPr>
              <a:lnSpc>
                <a:spcPct val="100000"/>
              </a:lnSpc>
            </a:pPr>
            <a:r>
              <a:rPr dirty="0" smtClean="0"/>
              <a:t>Converted </a:t>
            </a:r>
            <a:r>
              <a:rPr dirty="0"/>
              <a:t>data types (e.g., </a:t>
            </a:r>
            <a:r>
              <a:rPr lang="en-US" dirty="0" smtClean="0"/>
              <a:t>Text to Date</a:t>
            </a:r>
            <a:r>
              <a:rPr dirty="0" smtClean="0"/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dirty="0" smtClean="0"/>
              <a:t>Created </a:t>
            </a:r>
            <a:r>
              <a:rPr dirty="0"/>
              <a:t>new columns (e.g., </a:t>
            </a:r>
            <a:r>
              <a:rPr lang="en-US" dirty="0" smtClean="0"/>
              <a:t>Month-Year</a:t>
            </a:r>
            <a:r>
              <a:rPr dirty="0" smtClean="0"/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dirty="0" smtClean="0"/>
              <a:t>Verified </a:t>
            </a:r>
            <a:r>
              <a:rPr dirty="0"/>
              <a:t>dataset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/>
              <a:t>– </a:t>
            </a:r>
            <a:r>
              <a:rPr lang="en-IN" dirty="0"/>
              <a:t>Insights on Sales Performance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Imported </a:t>
            </a:r>
            <a:r>
              <a:rPr lang="en-IN" dirty="0" err="1"/>
              <a:t>sales_data</a:t>
            </a:r>
            <a:r>
              <a:rPr lang="en-IN" dirty="0"/>
              <a:t> dataset </a:t>
            </a:r>
            <a:r>
              <a:rPr lang="en-IN" dirty="0"/>
              <a:t>into SQL </a:t>
            </a:r>
            <a:r>
              <a:rPr lang="en-IN" dirty="0"/>
              <a:t>database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Analyzed </a:t>
            </a:r>
            <a:r>
              <a:rPr lang="en-US" dirty="0"/>
              <a:t>key metrics using SQL </a:t>
            </a:r>
            <a:r>
              <a:rPr lang="en-US" dirty="0" smtClean="0"/>
              <a:t>queries: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Identified </a:t>
            </a:r>
            <a:r>
              <a:rPr lang="en-US" dirty="0"/>
              <a:t>Top 5 Regions by </a:t>
            </a:r>
            <a:r>
              <a:rPr lang="en-US" dirty="0" smtClean="0"/>
              <a:t>Sales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Explored </a:t>
            </a:r>
            <a:r>
              <a:rPr lang="en-US" dirty="0"/>
              <a:t>Monthly Sales </a:t>
            </a:r>
            <a:r>
              <a:rPr lang="en-US" dirty="0" smtClean="0"/>
              <a:t>Trends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 </a:t>
            </a:r>
            <a:r>
              <a:rPr lang="en-US" dirty="0"/>
              <a:t>Most Sold Product </a:t>
            </a:r>
            <a:r>
              <a:rPr lang="en-US" dirty="0" smtClean="0"/>
              <a:t>Category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Listed </a:t>
            </a:r>
            <a:r>
              <a:rPr lang="en-US" dirty="0"/>
              <a:t>Customers with Highest Sales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1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–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dirty="0" smtClean="0"/>
              <a:t>Analyzed </a:t>
            </a:r>
            <a:r>
              <a:rPr dirty="0"/>
              <a:t>sales, profit, and discount patterns</a:t>
            </a:r>
          </a:p>
          <a:p>
            <a:pPr>
              <a:lnSpc>
                <a:spcPct val="100000"/>
              </a:lnSpc>
            </a:pPr>
            <a:r>
              <a:rPr dirty="0" smtClean="0"/>
              <a:t>Visualized </a:t>
            </a:r>
            <a:r>
              <a:rPr dirty="0"/>
              <a:t>regional and category trends</a:t>
            </a:r>
          </a:p>
          <a:p>
            <a:pPr>
              <a:lnSpc>
                <a:spcPct val="100000"/>
              </a:lnSpc>
            </a:pPr>
            <a:r>
              <a:rPr dirty="0" smtClean="0"/>
              <a:t>Used </a:t>
            </a:r>
            <a:r>
              <a:rPr dirty="0"/>
              <a:t>bar charts, histograms, and </a:t>
            </a:r>
            <a:r>
              <a:rPr dirty="0" err="1"/>
              <a:t>heatmaps</a:t>
            </a:r>
            <a:endParaRPr dirty="0"/>
          </a:p>
          <a:p>
            <a:pPr>
              <a:lnSpc>
                <a:spcPct val="100000"/>
              </a:lnSpc>
            </a:pPr>
            <a:r>
              <a:rPr dirty="0" smtClean="0"/>
              <a:t>Grouped </a:t>
            </a:r>
            <a:r>
              <a:rPr dirty="0"/>
              <a:t>by Region, Category, </a:t>
            </a:r>
            <a:r>
              <a:rPr lang="en-US" dirty="0" smtClean="0"/>
              <a:t>Month-Year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– Correlation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dirty="0" smtClean="0"/>
              <a:t>Negative </a:t>
            </a:r>
            <a:r>
              <a:rPr dirty="0"/>
              <a:t>correlation between Discount and Profit</a:t>
            </a:r>
          </a:p>
          <a:p>
            <a:pPr>
              <a:lnSpc>
                <a:spcPct val="100000"/>
              </a:lnSpc>
            </a:pPr>
            <a:r>
              <a:rPr dirty="0" smtClean="0"/>
              <a:t>Technology </a:t>
            </a:r>
            <a:r>
              <a:rPr dirty="0"/>
              <a:t>category yields best margins</a:t>
            </a:r>
          </a:p>
          <a:p>
            <a:pPr>
              <a:lnSpc>
                <a:spcPct val="100000"/>
              </a:lnSpc>
            </a:pPr>
            <a:r>
              <a:rPr dirty="0" smtClean="0"/>
              <a:t>Furniture </a:t>
            </a:r>
            <a:r>
              <a:rPr dirty="0"/>
              <a:t>often gives losses</a:t>
            </a:r>
          </a:p>
          <a:p>
            <a:pPr>
              <a:lnSpc>
                <a:spcPct val="100000"/>
              </a:lnSpc>
            </a:pPr>
            <a:r>
              <a:rPr dirty="0" smtClean="0"/>
              <a:t>West </a:t>
            </a:r>
            <a:r>
              <a:rPr dirty="0"/>
              <a:t>performs best; South needs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5</a:t>
            </a:r>
            <a:r>
              <a:rPr dirty="0" smtClean="0"/>
              <a:t> </a:t>
            </a:r>
            <a:r>
              <a:rPr dirty="0"/>
              <a:t>–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Review </a:t>
            </a:r>
            <a:r>
              <a:rPr lang="en-US" dirty="0"/>
              <a:t>and optimize the discounting strategy to minimize losses, particularly in underperforming product categories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dirty="0" smtClean="0"/>
              <a:t>Focus </a:t>
            </a:r>
            <a:r>
              <a:rPr dirty="0"/>
              <a:t>marketing on high-profit categories (Tech)</a:t>
            </a:r>
          </a:p>
          <a:p>
            <a:pPr>
              <a:lnSpc>
                <a:spcPct val="100000"/>
              </a:lnSpc>
            </a:pPr>
            <a:r>
              <a:rPr dirty="0" smtClean="0"/>
              <a:t>Improve </a:t>
            </a:r>
            <a:r>
              <a:rPr dirty="0"/>
              <a:t>strategies in South region</a:t>
            </a:r>
          </a:p>
          <a:p>
            <a:pPr>
              <a:lnSpc>
                <a:spcPct val="100000"/>
              </a:lnSpc>
            </a:pPr>
            <a:r>
              <a:rPr dirty="0" smtClean="0"/>
              <a:t>Optimize </a:t>
            </a:r>
            <a:r>
              <a:rPr dirty="0"/>
              <a:t>inventory for low-performing </a:t>
            </a:r>
            <a:r>
              <a:rPr dirty="0" smtClean="0"/>
              <a:t>sub-categories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"Our analysis reveals crucial factors impacting Superstore’s profitability. By optimizing discounting strategies, focusing on tech, and improving regional performance, the business can significantly enhance profitability and customer satisfaction."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dirty="0" smtClean="0"/>
              <a:t>Questions</a:t>
            </a:r>
            <a:r>
              <a:rPr dirty="0"/>
              <a:t>?</a:t>
            </a:r>
          </a:p>
          <a:p>
            <a:pPr>
              <a:lnSpc>
                <a:spcPct val="100000"/>
              </a:lnSpc>
            </a:pPr>
            <a:r>
              <a:rPr dirty="0" smtClean="0"/>
              <a:t>Contact</a:t>
            </a:r>
            <a:r>
              <a:rPr dirty="0"/>
              <a:t>: </a:t>
            </a:r>
            <a:r>
              <a:rPr lang="en-US" dirty="0" smtClean="0"/>
              <a:t>yogitahindalekar2599@gmail.com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84</TotalTime>
  <Words>283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Superstore Sales Data Analysis</vt:lpstr>
      <vt:lpstr>Project Overview</vt:lpstr>
      <vt:lpstr>Step 1 – Data Cleaning &amp; Preparation</vt:lpstr>
      <vt:lpstr>Step 2 – Insights on Sales Performance </vt:lpstr>
      <vt:lpstr>Step 3 – Exploratory Data Analysis (EDA)</vt:lpstr>
      <vt:lpstr>Step 4 – Correlation &amp; Insights</vt:lpstr>
      <vt:lpstr>Step 5 –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Data Analysis</dc:title>
  <dc:subject/>
  <dc:creator>Yogita Hindalekar</dc:creator>
  <cp:keywords/>
  <dc:description>generated using python-pptx</dc:description>
  <cp:lastModifiedBy>Microsoft account</cp:lastModifiedBy>
  <cp:revision>24</cp:revision>
  <dcterms:created xsi:type="dcterms:W3CDTF">2013-01-27T09:14:16Z</dcterms:created>
  <dcterms:modified xsi:type="dcterms:W3CDTF">2025-08-05T13:49:53Z</dcterms:modified>
  <cp:category/>
</cp:coreProperties>
</file>