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8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6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01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4525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45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70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89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65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4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2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6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4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5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17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3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E-commerce Customer Insights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Power BI Analysis using </a:t>
            </a:r>
            <a:r>
              <a:rPr dirty="0" err="1"/>
              <a:t>Olist</a:t>
            </a:r>
            <a:r>
              <a:rPr dirty="0"/>
              <a:t> Dataset</a:t>
            </a:r>
          </a:p>
          <a:p>
            <a:r>
              <a:rPr dirty="0"/>
              <a:t>Prepared by: </a:t>
            </a:r>
            <a:r>
              <a:rPr lang="en-US" dirty="0" err="1" smtClean="0"/>
              <a:t>Yogita</a:t>
            </a:r>
            <a:r>
              <a:rPr lang="en-US" dirty="0" smtClean="0"/>
              <a:t> </a:t>
            </a:r>
            <a:r>
              <a:rPr lang="en-US" dirty="0" err="1" smtClean="0"/>
              <a:t>Hindlekar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Business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Repeat </a:t>
            </a:r>
            <a:r>
              <a:rPr dirty="0"/>
              <a:t>Purchase Rate: **3.08%** (very low)</a:t>
            </a:r>
          </a:p>
          <a:p>
            <a:r>
              <a:rPr dirty="0" smtClean="0"/>
              <a:t>Repeat </a:t>
            </a:r>
            <a:r>
              <a:rPr dirty="0"/>
              <a:t>Orders: 3,067</a:t>
            </a:r>
          </a:p>
          <a:p>
            <a:r>
              <a:rPr dirty="0" smtClean="0"/>
              <a:t>Total </a:t>
            </a:r>
            <a:r>
              <a:rPr dirty="0"/>
              <a:t>Orders: 99K</a:t>
            </a:r>
          </a:p>
          <a:p>
            <a:r>
              <a:rPr dirty="0" smtClean="0"/>
              <a:t>Customers </a:t>
            </a:r>
            <a:r>
              <a:rPr dirty="0"/>
              <a:t>Analyzed: 96K+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3" t="12805" r="14185" b="12502"/>
          <a:stretch/>
        </p:blipFill>
        <p:spPr>
          <a:xfrm>
            <a:off x="203201" y="1154514"/>
            <a:ext cx="8756072" cy="4904508"/>
          </a:xfrm>
        </p:spPr>
      </p:pic>
    </p:spTree>
    <p:extLst>
      <p:ext uri="{BB962C8B-B14F-4D97-AF65-F5344CB8AC3E}">
        <p14:creationId xmlns:p14="http://schemas.microsoft.com/office/powerpoint/2010/main" val="399004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Behavior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97</a:t>
            </a:r>
            <a:r>
              <a:rPr dirty="0"/>
              <a:t>% of customers purchase only once </a:t>
            </a:r>
            <a:r>
              <a:rPr lang="en-US" dirty="0" smtClean="0"/>
              <a:t>            </a:t>
            </a:r>
            <a:r>
              <a:rPr dirty="0" smtClean="0"/>
              <a:t>→ </a:t>
            </a:r>
            <a:r>
              <a:rPr lang="en-IN" u="sng" dirty="0" smtClean="0"/>
              <a:t>Low loyalty</a:t>
            </a:r>
          </a:p>
          <a:p>
            <a:r>
              <a:rPr dirty="0" smtClean="0"/>
              <a:t>Only </a:t>
            </a:r>
            <a:r>
              <a:rPr dirty="0"/>
              <a:t>3% customers are repeat buyers</a:t>
            </a:r>
          </a:p>
          <a:p>
            <a:r>
              <a:rPr dirty="0" smtClean="0"/>
              <a:t>Action</a:t>
            </a:r>
            <a:r>
              <a:rPr dirty="0"/>
              <a:t>: Need loyalty programs, personalized offers, and retention campaigns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Order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Monthly </a:t>
            </a:r>
            <a:r>
              <a:rPr dirty="0"/>
              <a:t>trend shows peak around Aug–Sep</a:t>
            </a:r>
          </a:p>
          <a:p>
            <a:r>
              <a:rPr dirty="0" smtClean="0"/>
              <a:t>Drop </a:t>
            </a:r>
            <a:r>
              <a:rPr dirty="0"/>
              <a:t>in orders after September </a:t>
            </a:r>
            <a:r>
              <a:rPr lang="en-US" dirty="0" smtClean="0"/>
              <a:t>          </a:t>
            </a:r>
            <a:r>
              <a:rPr dirty="0" smtClean="0"/>
              <a:t>(</a:t>
            </a:r>
            <a:r>
              <a:rPr dirty="0"/>
              <a:t>seasonal effect)</a:t>
            </a:r>
          </a:p>
          <a:p>
            <a:r>
              <a:rPr dirty="0" smtClean="0"/>
              <a:t>Action</a:t>
            </a:r>
            <a:r>
              <a:rPr dirty="0"/>
              <a:t>: Boost off-season campaigns to stabilize demand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Top </a:t>
            </a:r>
            <a:r>
              <a:rPr dirty="0"/>
              <a:t>revenue categories: Beauty &amp; Health, Watches, Electronics</a:t>
            </a:r>
          </a:p>
          <a:p>
            <a:r>
              <a:rPr dirty="0" smtClean="0"/>
              <a:t>Lower </a:t>
            </a:r>
            <a:r>
              <a:rPr dirty="0"/>
              <a:t>revenue categories: Home &amp; garden, automotive</a:t>
            </a:r>
          </a:p>
          <a:p>
            <a:r>
              <a:rPr dirty="0" smtClean="0"/>
              <a:t>Action</a:t>
            </a:r>
            <a:r>
              <a:rPr dirty="0"/>
              <a:t>: Focus promotions on top products; bundle low performers with high sellers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Segmentation (RFM)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Majority </a:t>
            </a:r>
            <a:r>
              <a:rPr dirty="0"/>
              <a:t>of customers are classified as 'Lost'</a:t>
            </a:r>
          </a:p>
          <a:p>
            <a:r>
              <a:rPr dirty="0" smtClean="0"/>
              <a:t>Few </a:t>
            </a:r>
            <a:r>
              <a:rPr dirty="0"/>
              <a:t>Champions or Loyal Customers</a:t>
            </a:r>
          </a:p>
          <a:p>
            <a:r>
              <a:rPr dirty="0" smtClean="0"/>
              <a:t>Action</a:t>
            </a:r>
            <a:r>
              <a:rPr dirty="0"/>
              <a:t>: Implement re-engagement campaigns for lost customers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Improve customer retention with loyalty programs</a:t>
            </a:r>
          </a:p>
          <a:p>
            <a:pPr marL="0" indent="0">
              <a:buNone/>
            </a:pPr>
            <a:r>
              <a:rPr dirty="0"/>
              <a:t>2. Target seasonal campaigns around August–September</a:t>
            </a:r>
          </a:p>
          <a:p>
            <a:pPr marL="0" indent="0">
              <a:buNone/>
            </a:pPr>
            <a:r>
              <a:rPr dirty="0"/>
              <a:t>3. Diversify revenue beyond top categories</a:t>
            </a:r>
          </a:p>
          <a:p>
            <a:pPr marL="0" indent="0">
              <a:buNone/>
            </a:pPr>
            <a:r>
              <a:rPr dirty="0"/>
              <a:t>4. Focus on reactivating 'Lost' customers</a:t>
            </a:r>
          </a:p>
          <a:p>
            <a:pPr marL="0" indent="0">
              <a:buNone/>
            </a:pPr>
            <a:r>
              <a:rPr dirty="0"/>
              <a:t>5. Invest in personalized marketing and offers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63" y="2656894"/>
            <a:ext cx="6352309" cy="1470025"/>
          </a:xfrm>
        </p:spPr>
        <p:txBody>
          <a:bodyPr>
            <a:normAutofit/>
          </a:bodyPr>
          <a:lstStyle/>
          <a:p>
            <a:r>
              <a:rPr lang="en-US" sz="8000" dirty="0" smtClean="0"/>
              <a:t>THANK YOU !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9641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</TotalTime>
  <Words>204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E-commerce Customer Insights Dashboard</vt:lpstr>
      <vt:lpstr>Key Business Metrics</vt:lpstr>
      <vt:lpstr>PowerPoint Presentation</vt:lpstr>
      <vt:lpstr>Customer Behavior Insights</vt:lpstr>
      <vt:lpstr>Order Trends</vt:lpstr>
      <vt:lpstr>Product Insights</vt:lpstr>
      <vt:lpstr>Customer Segmentation (RFM)</vt:lpstr>
      <vt:lpstr>Key Recommendations</vt:lpstr>
      <vt:lpstr>THANK YOU !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Customer Insights Dashboard</dc:title>
  <dc:subject/>
  <dc:creator/>
  <cp:keywords/>
  <dc:description>generated using python-pptx</dc:description>
  <cp:lastModifiedBy>Microsoft account</cp:lastModifiedBy>
  <cp:revision>3</cp:revision>
  <dcterms:created xsi:type="dcterms:W3CDTF">2013-01-27T09:14:16Z</dcterms:created>
  <dcterms:modified xsi:type="dcterms:W3CDTF">2025-10-03T13:37:06Z</dcterms:modified>
  <cp:category/>
</cp:coreProperties>
</file>