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20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754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509528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563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680033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0565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6856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50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762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360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116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71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64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44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72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86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619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Employee_Attrition_Dashboard.xlsx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HR Analytics – Employee Attrition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Tools: Excel + Python (Pandas, Matplotlib, Scikit-learn)</a:t>
            </a:r>
          </a:p>
          <a:p>
            <a:r>
              <a:t>Prepared by: Yogita Hindlekar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 smtClean="0"/>
              <a:t>Objective</a:t>
            </a:r>
            <a:r>
              <a:rPr dirty="0"/>
              <a:t>: Analyze employee attrition to identify key drivers and retention strategies.</a:t>
            </a:r>
          </a:p>
          <a:p>
            <a:r>
              <a:rPr dirty="0" smtClean="0"/>
              <a:t>Dataset</a:t>
            </a:r>
            <a:r>
              <a:rPr dirty="0"/>
              <a:t>: IBM HR Analytics Employee Attrition (1470 records).</a:t>
            </a:r>
          </a:p>
          <a:p>
            <a:r>
              <a:rPr dirty="0" smtClean="0"/>
              <a:t>Tools</a:t>
            </a:r>
            <a:r>
              <a:rPr dirty="0"/>
              <a:t>: Python (pandas, </a:t>
            </a:r>
            <a:r>
              <a:rPr dirty="0" err="1"/>
              <a:t>seaborn</a:t>
            </a:r>
            <a:r>
              <a:rPr dirty="0"/>
              <a:t>, </a:t>
            </a:r>
            <a:r>
              <a:rPr dirty="0" err="1"/>
              <a:t>scikit</a:t>
            </a:r>
            <a:r>
              <a:rPr dirty="0"/>
              <a:t>-learn), Excel Dashboard.</a:t>
            </a:r>
          </a:p>
          <a:p>
            <a:r>
              <a:rPr dirty="0" smtClean="0"/>
              <a:t>Model</a:t>
            </a:r>
            <a:r>
              <a:rPr dirty="0"/>
              <a:t>: Logistic Regression for attrition prediction.</a:t>
            </a:r>
          </a:p>
          <a:p>
            <a:r>
              <a:rPr dirty="0" smtClean="0"/>
              <a:t>Outcome</a:t>
            </a:r>
            <a:r>
              <a:rPr dirty="0"/>
              <a:t>: Insights on factors influencing employee turnover.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Attrition by Department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Sales Department: 20.6% attrition (highest)</a:t>
            </a:r>
          </a:p>
          <a:p>
            <a:pPr marL="0" indent="0">
              <a:buNone/>
            </a:pPr>
            <a:r>
              <a:rPr dirty="0" smtClean="0"/>
              <a:t>• </a:t>
            </a:r>
            <a:r>
              <a:rPr dirty="0"/>
              <a:t>Human Resources: 19%</a:t>
            </a:r>
          </a:p>
          <a:p>
            <a:pPr marL="0" indent="0">
              <a:buNone/>
            </a:pPr>
            <a:r>
              <a:rPr dirty="0"/>
              <a:t>• Research &amp; Development: 13.8%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👉 Action: Focus retention and engagement initiatives in Sales and HR teams.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Attrition by Age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18–25 </a:t>
            </a:r>
            <a:r>
              <a:rPr dirty="0"/>
              <a:t>years: 39% attrition (highest)</a:t>
            </a:r>
          </a:p>
          <a:p>
            <a:r>
              <a:rPr dirty="0" smtClean="0"/>
              <a:t>26–35 </a:t>
            </a:r>
            <a:r>
              <a:rPr dirty="0"/>
              <a:t>years: 20%</a:t>
            </a:r>
          </a:p>
          <a:p>
            <a:r>
              <a:rPr dirty="0" smtClean="0"/>
              <a:t>Above </a:t>
            </a:r>
            <a:r>
              <a:rPr dirty="0"/>
              <a:t>45 years: below 11%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👉 Action: Implement mentorship and early-career development programs to retain young talent.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Salary and Job Satisfaction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Low-income employees: 29% attrition</a:t>
            </a:r>
          </a:p>
          <a:p>
            <a:pPr marL="0" indent="0">
              <a:buNone/>
            </a:pPr>
            <a:r>
              <a:rPr dirty="0"/>
              <a:t>• High-income employees: &lt;11% attrition</a:t>
            </a:r>
          </a:p>
          <a:p>
            <a:pPr marL="0" indent="0">
              <a:buNone/>
            </a:pPr>
            <a:r>
              <a:rPr dirty="0"/>
              <a:t>• Job Satisfaction Rating 1: 22.8% attrition</a:t>
            </a:r>
          </a:p>
          <a:p>
            <a:pPr marL="0" indent="0">
              <a:buNone/>
            </a:pPr>
            <a:r>
              <a:rPr dirty="0"/>
              <a:t>• Rating 4: 11.3% attrition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👉 Action: Review pay scales and conduct engagement programs to improve job satisfaction.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Overtime and Attrition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• Employees working overtime: 30.5% attrition</a:t>
            </a:r>
          </a:p>
          <a:p>
            <a:pPr marL="0" indent="0">
              <a:buNone/>
            </a:pPr>
            <a:r>
              <a:rPr dirty="0"/>
              <a:t>• Employees not doing overtime: 10.4% attrition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👉 Action: Manage workload, promote work-life balance, and monitor overtime hours.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hlinkClick r:id="rId2" action="ppaction://hlinkfile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703167"/>
            <a:ext cx="9143999" cy="5451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159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• Overall attrition rate ≈ 16%.</a:t>
            </a:r>
          </a:p>
          <a:p>
            <a:pPr marL="0" indent="0">
              <a:buNone/>
            </a:pPr>
            <a:r>
              <a:rPr dirty="0"/>
              <a:t>• Major risk groups: Sales, young employees, low salary, low satisfaction, overtime workers.</a:t>
            </a:r>
          </a:p>
          <a:p>
            <a:endParaRPr dirty="0"/>
          </a:p>
          <a:p>
            <a:pPr marL="0" indent="0">
              <a:buNone/>
            </a:pPr>
            <a:r>
              <a:rPr dirty="0"/>
              <a:t>Recommendations:</a:t>
            </a:r>
          </a:p>
          <a:p>
            <a:pPr marL="0" indent="0">
              <a:buNone/>
            </a:pPr>
            <a:r>
              <a:rPr dirty="0"/>
              <a:t>1. Launch early-career retention programs.</a:t>
            </a:r>
          </a:p>
          <a:p>
            <a:pPr marL="0" indent="0">
              <a:buNone/>
            </a:pPr>
            <a:r>
              <a:rPr dirty="0"/>
              <a:t>2. Improve compensation structure.</a:t>
            </a:r>
          </a:p>
          <a:p>
            <a:pPr marL="0" indent="0">
              <a:buNone/>
            </a:pPr>
            <a:r>
              <a:rPr dirty="0"/>
              <a:t>3. Conduct regular satisfaction &amp; engagement surveys.</a:t>
            </a:r>
          </a:p>
          <a:p>
            <a:pPr marL="0" indent="0">
              <a:buNone/>
            </a:pPr>
            <a:r>
              <a:rPr dirty="0"/>
              <a:t>4. Reduce overtime dependency.</a:t>
            </a:r>
          </a:p>
          <a:p>
            <a:pPr marL="0" indent="0">
              <a:buNone/>
            </a:pPr>
            <a:r>
              <a:rPr dirty="0"/>
              <a:t>5. Provide career growth opportunities in Sales &amp; HR.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TM02900688[[fn=Facet]]</Template>
  <TotalTime>7</TotalTime>
  <Words>313</Words>
  <Application>Microsoft Office PowerPoint</Application>
  <PresentationFormat>On-screen Show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Trebuchet MS</vt:lpstr>
      <vt:lpstr>Wingdings 3</vt:lpstr>
      <vt:lpstr>Facet</vt:lpstr>
      <vt:lpstr>HR Analytics – Employee Attrition Insights</vt:lpstr>
      <vt:lpstr>Project Overview</vt:lpstr>
      <vt:lpstr>Attrition by Department</vt:lpstr>
      <vt:lpstr>Attrition by Age Group</vt:lpstr>
      <vt:lpstr>Salary and Job Satisfaction</vt:lpstr>
      <vt:lpstr>Overtime and Attrition</vt:lpstr>
      <vt:lpstr>PowerPoint Presentation</vt:lpstr>
      <vt:lpstr>Summary &amp; Recommendations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 Analytics – Employee Attrition Insights</dc:title>
  <dc:subject/>
  <dc:creator/>
  <cp:keywords/>
  <dc:description>generated using python-pptx</dc:description>
  <cp:lastModifiedBy>Microsoft account</cp:lastModifiedBy>
  <cp:revision>9</cp:revision>
  <dcterms:created xsi:type="dcterms:W3CDTF">2013-01-27T09:14:16Z</dcterms:created>
  <dcterms:modified xsi:type="dcterms:W3CDTF">2025-10-07T13:05:30Z</dcterms:modified>
  <cp:category/>
</cp:coreProperties>
</file>