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4"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5"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048586"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4"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29" name="Straight Connector 11"/>
            <p:cNvCxnSpPr>
              <a:cxnSpLocks/>
            </p:cNvCxnSpPr>
            <p:nvPr/>
          </p:nvCxnSpPr>
          <p:spPr>
            <a:xfrm>
              <a:off x="-3765" y="4880373"/>
              <a:ext cx="9147765" cy="83994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04788F3D-1915-478F-8B6B-885FED7BAB72}" type="datetimeFigureOut">
              <a:rPr lang="en-US" smtClean="0"/>
              <a:t>9/9/2024</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2BD29267-01E5-4328-A2C9-3A402FB6AE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kumimoji="0" lang="en-US"/>
              <a:t>Click to edit Master title style</a:t>
            </a:r>
          </a:p>
        </p:txBody>
      </p:sp>
      <p:sp>
        <p:nvSpPr>
          <p:cNvPr id="1048640"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1" name="Date Placeholder 3"/>
          <p:cNvSpPr>
            <a:spLocks noGrp="1"/>
          </p:cNvSpPr>
          <p:nvPr>
            <p:ph type="dt" sz="half" idx="10"/>
          </p:nvPr>
        </p:nvSpPr>
        <p:spPr/>
        <p:txBody>
          <a:bodyPr/>
          <a:lstStyle/>
          <a:p>
            <a:fld id="{04788F3D-1915-478F-8B6B-885FED7BAB72}" type="datetimeFigureOut">
              <a:rPr lang="en-US" smtClean="0"/>
              <a:t>9/9/2024</a:t>
            </a:fld>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p:txBody>
          <a:bodyPr/>
          <a:lstStyle/>
          <a:p>
            <a:fld id="{2BD29267-01E5-4328-A2C9-3A402FB6AE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3"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1048624"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5" name="Date Placeholder 3"/>
          <p:cNvSpPr>
            <a:spLocks noGrp="1"/>
          </p:cNvSpPr>
          <p:nvPr>
            <p:ph type="dt" sz="half" idx="10"/>
          </p:nvPr>
        </p:nvSpPr>
        <p:spPr/>
        <p:txBody>
          <a:bodyPr/>
          <a:lstStyle/>
          <a:p>
            <a:fld id="{04788F3D-1915-478F-8B6B-885FED7BAB72}" type="datetimeFigureOut">
              <a:rPr lang="en-US" smtClean="0"/>
              <a:t>9/9/2024</a:t>
            </a:fld>
            <a:endParaRPr lang="en-US"/>
          </a:p>
        </p:txBody>
      </p:sp>
      <p:sp>
        <p:nvSpPr>
          <p:cNvPr id="1048626" name="Footer Placeholder 4"/>
          <p:cNvSpPr>
            <a:spLocks noGrp="1"/>
          </p:cNvSpPr>
          <p:nvPr>
            <p:ph type="ftr" sz="quarter" idx="11"/>
          </p:nvPr>
        </p:nvSpPr>
        <p:spPr/>
        <p:txBody>
          <a:bodyPr/>
          <a:lstStyle/>
          <a:p>
            <a:endParaRPr lang="en-US"/>
          </a:p>
        </p:txBody>
      </p:sp>
      <p:sp>
        <p:nvSpPr>
          <p:cNvPr id="1048627" name="Slide Number Placeholder 5"/>
          <p:cNvSpPr>
            <a:spLocks noGrp="1"/>
          </p:cNvSpPr>
          <p:nvPr>
            <p:ph type="sldNum" sz="quarter" idx="12"/>
          </p:nvPr>
        </p:nvSpPr>
        <p:spPr/>
        <p:txBody>
          <a:bodyPr/>
          <a:lstStyle/>
          <a:p>
            <a:fld id="{2BD29267-01E5-4328-A2C9-3A402FB6AE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96" name="Date Placeholder 3"/>
          <p:cNvSpPr>
            <a:spLocks noGrp="1"/>
          </p:cNvSpPr>
          <p:nvPr>
            <p:ph type="dt" sz="half" idx="10"/>
          </p:nvPr>
        </p:nvSpPr>
        <p:spPr/>
        <p:txBody>
          <a:bodyPr/>
          <a:lstStyle/>
          <a:p>
            <a:fld id="{04788F3D-1915-478F-8B6B-885FED7BAB72}" type="datetimeFigureOut">
              <a:rPr lang="en-US" smtClean="0"/>
              <a:t>9/9/2024</a:t>
            </a:fld>
            <a:endParaRPr lang="en-US"/>
          </a:p>
        </p:txBody>
      </p:sp>
      <p:sp>
        <p:nvSpPr>
          <p:cNvPr id="1048597" name="Footer Placeholder 4"/>
          <p:cNvSpPr>
            <a:spLocks noGrp="1"/>
          </p:cNvSpPr>
          <p:nvPr>
            <p:ph type="ftr" sz="quarter" idx="11"/>
          </p:nvPr>
        </p:nvSpPr>
        <p:spPr/>
        <p:txBody>
          <a:bodyPr/>
          <a:lstStyle/>
          <a:p>
            <a:endParaRPr lang="en-US"/>
          </a:p>
        </p:txBody>
      </p:sp>
      <p:sp>
        <p:nvSpPr>
          <p:cNvPr id="1048598" name="Slide Number Placeholder 5"/>
          <p:cNvSpPr>
            <a:spLocks noGrp="1"/>
          </p:cNvSpPr>
          <p:nvPr>
            <p:ph type="sldNum" sz="quarter" idx="12"/>
          </p:nvPr>
        </p:nvSpPr>
        <p:spPr/>
        <p:txBody>
          <a:bodyPr/>
          <a:lstStyle/>
          <a:p>
            <a:fld id="{2BD29267-01E5-4328-A2C9-3A402FB6AEAB}" type="slidenum">
              <a:rPr lang="en-US" smtClean="0"/>
              <a:t>‹#›</a:t>
            </a:fld>
            <a:endParaRPr lang="en-US"/>
          </a:p>
        </p:txBody>
      </p:sp>
      <p:sp>
        <p:nvSpPr>
          <p:cNvPr id="1048599"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1048644"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1048645"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46" name="Date Placeholder 3"/>
          <p:cNvSpPr>
            <a:spLocks noGrp="1"/>
          </p:cNvSpPr>
          <p:nvPr>
            <p:ph type="dt" sz="half" idx="10"/>
          </p:nvPr>
        </p:nvSpPr>
        <p:spPr/>
        <p:txBody>
          <a:bodyPr/>
          <a:lstStyle/>
          <a:p>
            <a:fld id="{04788F3D-1915-478F-8B6B-885FED7BAB72}" type="datetimeFigureOut">
              <a:rPr lang="en-US" smtClean="0"/>
              <a:t>9/9/2024</a:t>
            </a:fld>
            <a:endParaRPr lang="en-US"/>
          </a:p>
        </p:txBody>
      </p:sp>
      <p:sp>
        <p:nvSpPr>
          <p:cNvPr id="1048647" name="Footer Placeholder 4"/>
          <p:cNvSpPr>
            <a:spLocks noGrp="1"/>
          </p:cNvSpPr>
          <p:nvPr>
            <p:ph type="ftr" sz="quarter" idx="11"/>
          </p:nvPr>
        </p:nvSpPr>
        <p:spPr/>
        <p:txBody>
          <a:bodyPr/>
          <a:lstStyle/>
          <a:p>
            <a:endParaRPr lang="en-US"/>
          </a:p>
        </p:txBody>
      </p:sp>
      <p:sp>
        <p:nvSpPr>
          <p:cNvPr id="1048648" name="Slide Number Placeholder 5"/>
          <p:cNvSpPr>
            <a:spLocks noGrp="1"/>
          </p:cNvSpPr>
          <p:nvPr>
            <p:ph type="sldNum" sz="quarter" idx="12"/>
          </p:nvPr>
        </p:nvSpPr>
        <p:spPr/>
        <p:txBody>
          <a:bodyPr/>
          <a:lstStyle/>
          <a:p>
            <a:fld id="{2BD29267-01E5-4328-A2C9-3A402FB6AEAB}" type="slidenum">
              <a:rPr lang="en-US" smtClean="0"/>
              <a:t>‹#›</a:t>
            </a:fld>
            <a:endParaRPr lang="en-US"/>
          </a:p>
        </p:txBody>
      </p:sp>
      <p:sp>
        <p:nvSpPr>
          <p:cNvPr id="1048649"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048650"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1048651"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2"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3" name="Date Placeholder 4"/>
          <p:cNvSpPr>
            <a:spLocks noGrp="1"/>
          </p:cNvSpPr>
          <p:nvPr>
            <p:ph type="dt" sz="half" idx="10"/>
          </p:nvPr>
        </p:nvSpPr>
        <p:spPr/>
        <p:txBody>
          <a:bodyPr/>
          <a:lstStyle/>
          <a:p>
            <a:fld id="{04788F3D-1915-478F-8B6B-885FED7BAB72}" type="datetimeFigureOut">
              <a:rPr lang="en-US" smtClean="0"/>
              <a:t>9/9/2024</a:t>
            </a:fld>
            <a:endParaRPr lang="en-US"/>
          </a:p>
        </p:txBody>
      </p:sp>
      <p:sp>
        <p:nvSpPr>
          <p:cNvPr id="1048654" name="Footer Placeholder 5"/>
          <p:cNvSpPr>
            <a:spLocks noGrp="1"/>
          </p:cNvSpPr>
          <p:nvPr>
            <p:ph type="ftr" sz="quarter" idx="11"/>
          </p:nvPr>
        </p:nvSpPr>
        <p:spPr/>
        <p:txBody>
          <a:bodyPr/>
          <a:lstStyle/>
          <a:p>
            <a:endParaRPr lang="en-US"/>
          </a:p>
        </p:txBody>
      </p:sp>
      <p:sp>
        <p:nvSpPr>
          <p:cNvPr id="1048655" name="Slide Number Placeholder 6"/>
          <p:cNvSpPr>
            <a:spLocks noGrp="1"/>
          </p:cNvSpPr>
          <p:nvPr>
            <p:ph type="sldNum" sz="quarter" idx="12"/>
          </p:nvPr>
        </p:nvSpPr>
        <p:spPr/>
        <p:txBody>
          <a:bodyPr/>
          <a:lstStyle/>
          <a:p>
            <a:fld id="{2BD29267-01E5-4328-A2C9-3A402FB6AEAB}" type="slidenum">
              <a:rPr lang="en-US" smtClean="0"/>
              <a:t>‹#›</a:t>
            </a:fld>
            <a:endParaRPr lang="en-US"/>
          </a:p>
        </p:txBody>
      </p:sp>
      <p:sp>
        <p:nvSpPr>
          <p:cNvPr id="1048656"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1048657" name="Title 1"/>
          <p:cNvSpPr>
            <a:spLocks noGrp="1"/>
          </p:cNvSpPr>
          <p:nvPr>
            <p:ph type="title"/>
          </p:nvPr>
        </p:nvSpPr>
        <p:spPr>
          <a:xfrm>
            <a:off x="457200" y="273050"/>
            <a:ext cx="8229600" cy="1143000"/>
          </a:xfrm>
        </p:spPr>
        <p:txBody>
          <a:bodyPr anchor="ctr"/>
          <a:lstStyle/>
          <a:p>
            <a:r>
              <a:rPr kumimoji="0" lang="en-US"/>
              <a:t>Click to edit Master title style</a:t>
            </a:r>
          </a:p>
        </p:txBody>
      </p:sp>
      <p:sp>
        <p:nvSpPr>
          <p:cNvPr id="1048658"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59"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60"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1"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2" name="Date Placeholder 6"/>
          <p:cNvSpPr>
            <a:spLocks noGrp="1"/>
          </p:cNvSpPr>
          <p:nvPr>
            <p:ph type="dt" sz="half" idx="10"/>
          </p:nvPr>
        </p:nvSpPr>
        <p:spPr/>
        <p:txBody>
          <a:bodyPr/>
          <a:lstStyle/>
          <a:p>
            <a:fld id="{04788F3D-1915-478F-8B6B-885FED7BAB72}" type="datetimeFigureOut">
              <a:rPr lang="en-US" smtClean="0"/>
              <a:t>9/9/2024</a:t>
            </a:fld>
            <a:endParaRPr lang="en-US"/>
          </a:p>
        </p:txBody>
      </p:sp>
      <p:sp>
        <p:nvSpPr>
          <p:cNvPr id="1048663" name="Footer Placeholder 7"/>
          <p:cNvSpPr>
            <a:spLocks noGrp="1"/>
          </p:cNvSpPr>
          <p:nvPr>
            <p:ph type="ftr" sz="quarter" idx="11"/>
          </p:nvPr>
        </p:nvSpPr>
        <p:spPr/>
        <p:txBody>
          <a:bodyPr/>
          <a:lstStyle/>
          <a:p>
            <a:endParaRPr lang="en-US"/>
          </a:p>
        </p:txBody>
      </p:sp>
      <p:sp>
        <p:nvSpPr>
          <p:cNvPr id="1048664" name="Slide Number Placeholder 8"/>
          <p:cNvSpPr>
            <a:spLocks noGrp="1"/>
          </p:cNvSpPr>
          <p:nvPr>
            <p:ph type="sldNum" sz="quarter" idx="12"/>
          </p:nvPr>
        </p:nvSpPr>
        <p:spPr/>
        <p:txBody>
          <a:bodyPr/>
          <a:lstStyle/>
          <a:p>
            <a:fld id="{2BD29267-01E5-4328-A2C9-3A402FB6AEA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1048619" name="Date Placeholder 2"/>
          <p:cNvSpPr>
            <a:spLocks noGrp="1"/>
          </p:cNvSpPr>
          <p:nvPr>
            <p:ph type="dt" sz="half" idx="10"/>
          </p:nvPr>
        </p:nvSpPr>
        <p:spPr/>
        <p:txBody>
          <a:bodyPr/>
          <a:lstStyle/>
          <a:p>
            <a:fld id="{04788F3D-1915-478F-8B6B-885FED7BAB72}" type="datetimeFigureOut">
              <a:rPr lang="en-US" smtClean="0"/>
              <a:t>9/9/2024</a:t>
            </a:fld>
            <a:endParaRPr lang="en-US"/>
          </a:p>
        </p:txBody>
      </p:sp>
      <p:sp>
        <p:nvSpPr>
          <p:cNvPr id="1048620" name="Footer Placeholder 3"/>
          <p:cNvSpPr>
            <a:spLocks noGrp="1"/>
          </p:cNvSpPr>
          <p:nvPr>
            <p:ph type="ftr" sz="quarter" idx="11"/>
          </p:nvPr>
        </p:nvSpPr>
        <p:spPr/>
        <p:txBody>
          <a:bodyPr/>
          <a:lstStyle/>
          <a:p>
            <a:endParaRPr lang="en-US"/>
          </a:p>
        </p:txBody>
      </p:sp>
      <p:sp>
        <p:nvSpPr>
          <p:cNvPr id="1048621" name="Slide Number Placeholder 4"/>
          <p:cNvSpPr>
            <a:spLocks noGrp="1"/>
          </p:cNvSpPr>
          <p:nvPr>
            <p:ph type="sldNum" sz="quarter" idx="12"/>
          </p:nvPr>
        </p:nvSpPr>
        <p:spPr/>
        <p:txBody>
          <a:bodyPr/>
          <a:lstStyle/>
          <a:p>
            <a:fld id="{2BD29267-01E5-4328-A2C9-3A402FB6AEAB}" type="slidenum">
              <a:rPr lang="en-US" smtClean="0"/>
              <a:t>‹#›</a:t>
            </a:fld>
            <a:endParaRPr lang="en-US"/>
          </a:p>
        </p:txBody>
      </p:sp>
      <p:sp>
        <p:nvSpPr>
          <p:cNvPr id="1048622"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1"/>
          <p:cNvSpPr>
            <a:spLocks noGrp="1"/>
          </p:cNvSpPr>
          <p:nvPr>
            <p:ph type="dt" sz="half" idx="10"/>
          </p:nvPr>
        </p:nvSpPr>
        <p:spPr/>
        <p:txBody>
          <a:bodyPr/>
          <a:lstStyle/>
          <a:p>
            <a:fld id="{04788F3D-1915-478F-8B6B-885FED7BAB72}" type="datetimeFigureOut">
              <a:rPr lang="en-US" smtClean="0"/>
              <a:t>9/9/2024</a:t>
            </a:fld>
            <a:endParaRPr lang="en-US"/>
          </a:p>
        </p:txBody>
      </p:sp>
      <p:sp>
        <p:nvSpPr>
          <p:cNvPr id="1048666" name="Footer Placeholder 2"/>
          <p:cNvSpPr>
            <a:spLocks noGrp="1"/>
          </p:cNvSpPr>
          <p:nvPr>
            <p:ph type="ftr" sz="quarter" idx="11"/>
          </p:nvPr>
        </p:nvSpPr>
        <p:spPr/>
        <p:txBody>
          <a:bodyPr/>
          <a:lstStyle/>
          <a:p>
            <a:endParaRPr lang="en-US"/>
          </a:p>
        </p:txBody>
      </p:sp>
      <p:sp>
        <p:nvSpPr>
          <p:cNvPr id="1048667" name="Slide Number Placeholder 3"/>
          <p:cNvSpPr>
            <a:spLocks noGrp="1"/>
          </p:cNvSpPr>
          <p:nvPr>
            <p:ph type="sldNum" sz="quarter" idx="12"/>
          </p:nvPr>
        </p:nvSpPr>
        <p:spPr/>
        <p:txBody>
          <a:bodyPr/>
          <a:lstStyle/>
          <a:p>
            <a:fld id="{2BD29267-01E5-4328-A2C9-3A402FB6AE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1048668"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1048669"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670"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1" name="Date Placeholder 4"/>
          <p:cNvSpPr>
            <a:spLocks noGrp="1"/>
          </p:cNvSpPr>
          <p:nvPr>
            <p:ph type="dt" sz="half" idx="10"/>
          </p:nvPr>
        </p:nvSpPr>
        <p:spPr>
          <a:xfrm>
            <a:off x="6727032" y="6407944"/>
            <a:ext cx="1920240" cy="365760"/>
          </a:xfrm>
        </p:spPr>
        <p:txBody>
          <a:bodyPr/>
          <a:lstStyle/>
          <a:p>
            <a:fld id="{04788F3D-1915-478F-8B6B-885FED7BAB72}" type="datetimeFigureOut">
              <a:rPr lang="en-US" smtClean="0"/>
              <a:t>9/9/2024</a:t>
            </a:fld>
            <a:endParaRPr lang="en-US"/>
          </a:p>
        </p:txBody>
      </p:sp>
      <p:sp>
        <p:nvSpPr>
          <p:cNvPr id="1048672" name="Footer Placeholder 5"/>
          <p:cNvSpPr>
            <a:spLocks noGrp="1"/>
          </p:cNvSpPr>
          <p:nvPr>
            <p:ph type="ftr" sz="quarter" idx="11"/>
          </p:nvPr>
        </p:nvSpPr>
        <p:spPr/>
        <p:txBody>
          <a:bodyPr/>
          <a:lstStyle/>
          <a:p>
            <a:endParaRPr lang="en-US"/>
          </a:p>
        </p:txBody>
      </p:sp>
      <p:sp>
        <p:nvSpPr>
          <p:cNvPr id="1048673" name="Slide Number Placeholder 6"/>
          <p:cNvSpPr>
            <a:spLocks noGrp="1"/>
          </p:cNvSpPr>
          <p:nvPr>
            <p:ph type="sldNum" sz="quarter" idx="12"/>
          </p:nvPr>
        </p:nvSpPr>
        <p:spPr/>
        <p:txBody>
          <a:bodyPr/>
          <a:lstStyle/>
          <a:p>
            <a:fld id="{2BD29267-01E5-4328-A2C9-3A402FB6AEA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1048628"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29"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1048630" name="Date Placeholder 4"/>
          <p:cNvSpPr>
            <a:spLocks noGrp="1"/>
          </p:cNvSpPr>
          <p:nvPr>
            <p:ph type="dt" sz="half" idx="10"/>
          </p:nvPr>
        </p:nvSpPr>
        <p:spPr/>
        <p:txBody>
          <a:bodyPr/>
          <a:lstStyle>
            <a:lvl1pPr>
              <a:defRPr>
                <a:solidFill>
                  <a:schemeClr val="tx1"/>
                </a:solidFill>
              </a:defRPr>
            </a:lvl1pPr>
          </a:lstStyle>
          <a:p>
            <a:fld id="{04788F3D-1915-478F-8B6B-885FED7BAB72}" type="datetimeFigureOut">
              <a:rPr lang="en-US" smtClean="0"/>
              <a:t>9/9/2024</a:t>
            </a:fld>
            <a:endParaRPr lang="en-US"/>
          </a:p>
        </p:txBody>
      </p:sp>
      <p:sp>
        <p:nvSpPr>
          <p:cNvPr id="1048631"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2" name="Slide Number Placeholder 6"/>
          <p:cNvSpPr>
            <a:spLocks noGrp="1"/>
          </p:cNvSpPr>
          <p:nvPr>
            <p:ph type="sldNum" sz="quarter" idx="12"/>
          </p:nvPr>
        </p:nvSpPr>
        <p:spPr/>
        <p:txBody>
          <a:bodyPr/>
          <a:lstStyle>
            <a:lvl1pPr>
              <a:defRPr>
                <a:solidFill>
                  <a:schemeClr val="tx1"/>
                </a:solidFill>
              </a:defRPr>
            </a:lvl1pPr>
          </a:lstStyle>
          <a:p>
            <a:fld id="{2BD29267-01E5-4328-A2C9-3A402FB6AEAB}" type="slidenum">
              <a:rPr lang="en-US" smtClean="0"/>
              <a:t>‹#›</a:t>
            </a:fld>
            <a:endParaRPr lang="en-US"/>
          </a:p>
        </p:txBody>
      </p:sp>
      <p:sp>
        <p:nvSpPr>
          <p:cNvPr id="1048633"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1048634"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35"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36"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30" name="Straight Connector 10"/>
          <p:cNvCxnSpPr>
            <a:cxnSpLocks/>
          </p:cNvCxnSpPr>
          <p:nvPr/>
        </p:nvCxnSpPr>
        <p:spPr>
          <a:xfrm>
            <a:off x="-9237" y="5787738"/>
            <a:ext cx="3405509" cy="108438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37"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048638"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78"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28" name="Straight Connector 14"/>
          <p:cNvCxnSpPr>
            <a:cxnSpLocks/>
          </p:cNvCxnSpPr>
          <p:nvPr/>
        </p:nvCxnSpPr>
        <p:spPr>
          <a:xfrm>
            <a:off x="-9237" y="5787738"/>
            <a:ext cx="3405509" cy="108438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104858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1"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04788F3D-1915-478F-8B6B-885FED7BAB72}" type="datetimeFigureOut">
              <a:rPr lang="en-US" smtClean="0"/>
              <a:t>9/9/2024</a:t>
            </a:fld>
            <a:endParaRPr lang="en-US"/>
          </a:p>
        </p:txBody>
      </p:sp>
      <p:sp>
        <p:nvSpPr>
          <p:cNvPr id="104858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2BD29267-01E5-4328-A2C9-3A402FB6AEA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gi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wm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ctrTitle"/>
          </p:nvPr>
        </p:nvSpPr>
        <p:spPr>
          <a:xfrm>
            <a:off x="228600" y="0"/>
            <a:ext cx="7772400" cy="2515562"/>
          </a:xfrm>
        </p:spPr>
        <p:txBody>
          <a:bodyPr>
            <a:normAutofit/>
          </a:bodyPr>
          <a:lstStyle/>
          <a:p>
            <a:r>
              <a:rPr lang="en-US" dirty="0">
                <a:latin typeface="Andalus" pitchFamily="18" charset="-78"/>
                <a:cs typeface="Andalus" pitchFamily="18" charset="-78"/>
              </a:rPr>
              <a:t>EMPLOYEE PERFORMANCE ANALYSIS USING EXCEL</a:t>
            </a:r>
          </a:p>
        </p:txBody>
      </p:sp>
      <p:sp>
        <p:nvSpPr>
          <p:cNvPr id="1048594" name="Subtitle 2"/>
          <p:cNvSpPr>
            <a:spLocks noGrp="1"/>
          </p:cNvSpPr>
          <p:nvPr>
            <p:ph type="subTitle" idx="1"/>
          </p:nvPr>
        </p:nvSpPr>
        <p:spPr>
          <a:xfrm>
            <a:off x="685800" y="3124200"/>
            <a:ext cx="7772400" cy="1600200"/>
          </a:xfrm>
        </p:spPr>
        <p:txBody>
          <a:bodyPr>
            <a:noAutofit/>
          </a:bodyPr>
          <a:lstStyle/>
          <a:p>
            <a:pPr algn="l"/>
            <a:r>
              <a:rPr lang="en-US" sz="2400" b="1" dirty="0">
                <a:latin typeface="Constantia" pitchFamily="18" charset="0"/>
              </a:rPr>
              <a:t>Presented by : </a:t>
            </a:r>
            <a:r>
              <a:rPr lang="en-GB" sz="2400" b="1" err="1">
                <a:latin typeface="Constantia" pitchFamily="18" charset="0"/>
              </a:rPr>
              <a:t>Yogitha</a:t>
            </a:r>
            <a:r>
              <a:rPr lang="en-GB" sz="2400" b="1">
                <a:latin typeface="Constantia" pitchFamily="18" charset="0"/>
              </a:rPr>
              <a:t>.J</a:t>
            </a:r>
            <a:endParaRPr lang="en-US" sz="2400" b="1" dirty="0">
              <a:latin typeface="Constantia" pitchFamily="18" charset="0"/>
            </a:endParaRPr>
          </a:p>
          <a:p>
            <a:pPr algn="l"/>
            <a:r>
              <a:rPr lang="en-US" sz="2400" b="1" dirty="0">
                <a:latin typeface="Constantia" pitchFamily="18" charset="0"/>
              </a:rPr>
              <a:t>Register No : 312216</a:t>
            </a:r>
            <a:r>
              <a:rPr lang="en-GB" sz="2400" b="1" dirty="0">
                <a:latin typeface="Constantia" pitchFamily="18" charset="0"/>
              </a:rPr>
              <a:t>621</a:t>
            </a:r>
            <a:endParaRPr lang="en-US" sz="2400" b="1" dirty="0">
              <a:latin typeface="Constantia" pitchFamily="18" charset="0"/>
            </a:endParaRPr>
          </a:p>
          <a:p>
            <a:pPr algn="l"/>
            <a:r>
              <a:rPr lang="en-US" sz="2400" b="1" dirty="0">
                <a:latin typeface="Constantia" pitchFamily="18" charset="0"/>
              </a:rPr>
              <a:t>Department : Commerce</a:t>
            </a:r>
          </a:p>
          <a:p>
            <a:pPr algn="l"/>
            <a:r>
              <a:rPr lang="en-US" sz="2400" b="1" dirty="0">
                <a:latin typeface="Constantia" pitchFamily="18" charset="0"/>
              </a:rPr>
              <a:t>College : R. B. Gothi jain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2"/>
          <p:cNvSpPr>
            <a:spLocks noGrp="1"/>
          </p:cNvSpPr>
          <p:nvPr>
            <p:ph type="title"/>
          </p:nvPr>
        </p:nvSpPr>
        <p:spPr/>
        <p:txBody>
          <a:bodyPr/>
          <a:lstStyle/>
          <a:p>
            <a:pPr algn="ctr"/>
            <a:r>
              <a:rPr lang="en-US" dirty="0"/>
              <a:t>RESULT</a:t>
            </a:r>
          </a:p>
        </p:txBody>
      </p:sp>
      <p:pic>
        <p:nvPicPr>
          <p:cNvPr id="2097154"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Content Placeholder 1"/>
          <p:cNvSpPr>
            <a:spLocks noGrp="1"/>
          </p:cNvSpPr>
          <p:nvPr>
            <p:ph idx="1"/>
          </p:nvPr>
        </p:nvSpPr>
        <p:spPr/>
        <p:txBody>
          <a:bodyPr>
            <a:normAutofit/>
          </a:bodyPr>
          <a:lstStyle/>
          <a:p>
            <a:r>
              <a:rPr lang="en-US" sz="3200" dirty="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1048618" name="Title 2"/>
          <p:cNvSpPr>
            <a:spLocks noGrp="1"/>
          </p:cNvSpPr>
          <p:nvPr>
            <p:ph type="title"/>
          </p:nvPr>
        </p:nvSpPr>
        <p:spPr/>
        <p:txBody>
          <a:bodyPr/>
          <a:lstStyle/>
          <a:p>
            <a:pPr algn="ctr"/>
            <a:r>
              <a:rPr lang="en-US" dirty="0"/>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Content Placeholder 2"/>
          <p:cNvSpPr>
            <a:spLocks noGrp="1"/>
          </p:cNvSpPr>
          <p:nvPr>
            <p:ph idx="1"/>
          </p:nvPr>
        </p:nvSpPr>
        <p:spPr>
          <a:xfrm>
            <a:off x="609600" y="1447800"/>
            <a:ext cx="8229600" cy="4525963"/>
          </a:xfrm>
        </p:spPr>
        <p:txBody>
          <a:bodyPr>
            <a:normAutofit/>
          </a:bodyPr>
          <a:lstStyle/>
          <a:p>
            <a:r>
              <a:rPr lang="en-US" sz="2400" dirty="0"/>
              <a:t>Sales Department Wise</a:t>
            </a:r>
          </a:p>
        </p:txBody>
      </p:sp>
      <p:sp>
        <p:nvSpPr>
          <p:cNvPr id="1048601" name="Title 1"/>
          <p:cNvSpPr>
            <a:spLocks noGrp="1"/>
          </p:cNvSpPr>
          <p:nvPr>
            <p:ph type="title"/>
          </p:nvPr>
        </p:nvSpPr>
        <p:spPr/>
        <p:txBody>
          <a:bodyPr/>
          <a:lstStyle/>
          <a:p>
            <a:r>
              <a:rPr lang="en-US" u="sng" dirty="0">
                <a:latin typeface="Andalus" pitchFamily="18" charset="-78"/>
                <a:cs typeface="Andalus" pitchFamily="18" charset="-78"/>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1"/>
          <p:cNvSpPr>
            <a:spLocks noGrp="1"/>
          </p:cNvSpPr>
          <p:nvPr>
            <p:ph idx="1"/>
          </p:nvPr>
        </p:nvSpPr>
        <p:spPr/>
        <p:txBody>
          <a:bodyPr/>
          <a:lstStyle/>
          <a:p>
            <a:r>
              <a:rPr lang="en-US" dirty="0"/>
              <a:t>1. Problem Statement</a:t>
            </a:r>
          </a:p>
          <a:p>
            <a:r>
              <a:rPr lang="en-US" dirty="0"/>
              <a:t>2. Project Overview</a:t>
            </a:r>
          </a:p>
          <a:p>
            <a:r>
              <a:rPr lang="en-US" dirty="0"/>
              <a:t>3. End Users</a:t>
            </a:r>
          </a:p>
          <a:p>
            <a:r>
              <a:rPr lang="en-US" dirty="0"/>
              <a:t>4. Our  Solution And Proportion </a:t>
            </a:r>
          </a:p>
          <a:p>
            <a:r>
              <a:rPr lang="en-US" dirty="0"/>
              <a:t>5. Dataset Description</a:t>
            </a:r>
          </a:p>
          <a:p>
            <a:r>
              <a:rPr lang="en-US" dirty="0"/>
              <a:t>6. </a:t>
            </a:r>
            <a:r>
              <a:rPr lang="en-US" dirty="0" err="1"/>
              <a:t>Modelling</a:t>
            </a:r>
            <a:r>
              <a:rPr lang="en-US" dirty="0"/>
              <a:t> Approach </a:t>
            </a:r>
          </a:p>
          <a:p>
            <a:r>
              <a:rPr lang="en-US" dirty="0"/>
              <a:t>7. Results And Description</a:t>
            </a:r>
          </a:p>
          <a:p>
            <a:r>
              <a:rPr lang="en-US" dirty="0"/>
              <a:t>8. Conclusion</a:t>
            </a:r>
          </a:p>
          <a:p>
            <a:endParaRPr lang="en-US" dirty="0"/>
          </a:p>
          <a:p>
            <a:endParaRPr lang="en-US" dirty="0"/>
          </a:p>
        </p:txBody>
      </p:sp>
      <p:sp>
        <p:nvSpPr>
          <p:cNvPr id="1048603" name="Title 2"/>
          <p:cNvSpPr>
            <a:spLocks noGrp="1"/>
          </p:cNvSpPr>
          <p:nvPr>
            <p:ph type="title"/>
          </p:nvPr>
        </p:nvSpPr>
        <p:spPr/>
        <p:txBody>
          <a:bodyPr/>
          <a:lstStyle/>
          <a:p>
            <a:r>
              <a:rPr lang="en-US" u="sng" dirty="0">
                <a:latin typeface="Andalus" pitchFamily="18" charset="-78"/>
                <a:cs typeface="Andalus" pitchFamily="18" charset="-78"/>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Content Placeholder 1"/>
          <p:cNvSpPr>
            <a:spLocks noGrp="1"/>
          </p:cNvSpPr>
          <p:nvPr>
            <p:ph idx="1"/>
          </p:nvPr>
        </p:nvSpPr>
        <p:spPr/>
        <p:txBody>
          <a:bodyPr/>
          <a:lstStyle/>
          <a:p>
            <a:r>
              <a:rPr lang="en-US" dirty="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p>
        </p:txBody>
      </p:sp>
      <p:sp>
        <p:nvSpPr>
          <p:cNvPr id="1048605" name="Title 2"/>
          <p:cNvSpPr>
            <a:spLocks noGrp="1"/>
          </p:cNvSpPr>
          <p:nvPr>
            <p:ph type="title"/>
          </p:nvPr>
        </p:nvSpPr>
        <p:spPr>
          <a:xfrm>
            <a:off x="457200" y="274638"/>
            <a:ext cx="8229600" cy="1143000"/>
          </a:xfrm>
        </p:spPr>
        <p:txBody>
          <a:bodyPr/>
          <a:lstStyle/>
          <a:p>
            <a:r>
              <a:rPr lang="en-US" u="sng" dirty="0">
                <a:latin typeface="Andalus" pitchFamily="18" charset="-78"/>
                <a:cs typeface="Andalus" pitchFamily="18" charset="-78"/>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1"/>
          <p:cNvSpPr>
            <a:spLocks noGrp="1"/>
          </p:cNvSpPr>
          <p:nvPr>
            <p:ph idx="1"/>
          </p:nvPr>
        </p:nvSpPr>
        <p:spPr>
          <a:xfrm>
            <a:off x="533400" y="2133600"/>
            <a:ext cx="8229600" cy="4525963"/>
          </a:xfrm>
        </p:spPr>
        <p:txBody>
          <a:bodyPr/>
          <a:lstStyle/>
          <a:p>
            <a:r>
              <a:rPr lang="en-US" dirty="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p>
        </p:txBody>
      </p:sp>
      <p:sp>
        <p:nvSpPr>
          <p:cNvPr id="1048607" name="Title 2"/>
          <p:cNvSpPr>
            <a:spLocks noGrp="1"/>
          </p:cNvSpPr>
          <p:nvPr>
            <p:ph type="title"/>
          </p:nvPr>
        </p:nvSpPr>
        <p:spPr/>
        <p:txBody>
          <a:bodyPr>
            <a:normAutofit fontScale="90244"/>
          </a:bodyPr>
          <a:lstStyle/>
          <a:p>
            <a:r>
              <a:rPr lang="en-US" u="sng" dirty="0">
                <a:latin typeface="Andalus" pitchFamily="18" charset="-78"/>
                <a:cs typeface="Andalus" pitchFamily="18" charset="-78"/>
              </a:rPr>
              <a:t>OVERVIEW ABOUT SALES DEPARTMENT WISE.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1"/>
          <p:cNvSpPr>
            <a:spLocks noGrp="1"/>
          </p:cNvSpPr>
          <p:nvPr>
            <p:ph idx="1"/>
          </p:nvPr>
        </p:nvSpPr>
        <p:spPr/>
        <p:txBody>
          <a:bodyPr/>
          <a:lstStyle/>
          <a:p>
            <a:r>
              <a:rPr lang="en-US" dirty="0">
                <a:latin typeface="Constantia" pitchFamily="18" charset="0"/>
              </a:rPr>
              <a:t>Employees</a:t>
            </a:r>
          </a:p>
          <a:p>
            <a:r>
              <a:rPr lang="en-US" dirty="0">
                <a:latin typeface="Constantia" pitchFamily="18" charset="0"/>
              </a:rPr>
              <a:t>Employers</a:t>
            </a:r>
          </a:p>
          <a:p>
            <a:r>
              <a:rPr lang="en-US" dirty="0">
                <a:latin typeface="Constantia" pitchFamily="18" charset="0"/>
              </a:rPr>
              <a:t>Organization </a:t>
            </a:r>
          </a:p>
          <a:p>
            <a:r>
              <a:rPr lang="en-US" dirty="0">
                <a:latin typeface="Constantia" pitchFamily="18" charset="0"/>
              </a:rPr>
              <a:t>Business people</a:t>
            </a:r>
          </a:p>
        </p:txBody>
      </p:sp>
      <p:sp>
        <p:nvSpPr>
          <p:cNvPr id="1048609" name="Title 2"/>
          <p:cNvSpPr>
            <a:spLocks noGrp="1"/>
          </p:cNvSpPr>
          <p:nvPr>
            <p:ph type="title"/>
          </p:nvPr>
        </p:nvSpPr>
        <p:spPr>
          <a:xfrm>
            <a:off x="457200" y="304800"/>
            <a:ext cx="8229600" cy="1143000"/>
          </a:xfrm>
        </p:spPr>
        <p:txBody>
          <a:bodyPr>
            <a:normAutofit/>
          </a:bodyPr>
          <a:lstStyle/>
          <a:p>
            <a:r>
              <a:rPr lang="en-US" sz="4000" b="0" u="sng" dirty="0">
                <a:solidFill>
                  <a:schemeClr val="bg2">
                    <a:lumMod val="10000"/>
                  </a:schemeClr>
                </a:solidFill>
                <a:latin typeface="Andalus" pitchFamily="18" charset="-78"/>
                <a:cs typeface="Andalus" pitchFamily="18" charset="-78"/>
              </a:rPr>
              <a:t>WHO ARE THE END USERS</a:t>
            </a:r>
          </a:p>
        </p:txBody>
      </p:sp>
      <p:pic>
        <p:nvPicPr>
          <p:cNvPr id="2097152"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Content Placeholder 1"/>
          <p:cNvSpPr>
            <a:spLocks noGrp="1"/>
          </p:cNvSpPr>
          <p:nvPr>
            <p:ph idx="1"/>
          </p:nvPr>
        </p:nvSpPr>
        <p:spPr/>
        <p:txBody>
          <a:bodyPr/>
          <a:lstStyle/>
          <a:p>
            <a:r>
              <a:rPr lang="en-US" b="1" dirty="0">
                <a:latin typeface="Constantia" pitchFamily="18" charset="0"/>
              </a:rPr>
              <a:t>Filtering</a:t>
            </a:r>
            <a:r>
              <a:rPr lang="en-US" dirty="0">
                <a:latin typeface="Constantia" pitchFamily="18" charset="0"/>
              </a:rPr>
              <a:t>- remove missing values</a:t>
            </a:r>
          </a:p>
          <a:p>
            <a:r>
              <a:rPr lang="en-US" b="1" dirty="0">
                <a:latin typeface="Constantia" pitchFamily="18" charset="0"/>
              </a:rPr>
              <a:t>Conditional </a:t>
            </a:r>
            <a:r>
              <a:rPr lang="en-US" b="1" dirty="0" err="1">
                <a:latin typeface="Constantia" pitchFamily="18" charset="0"/>
              </a:rPr>
              <a:t>Formating</a:t>
            </a:r>
            <a:r>
              <a:rPr lang="en-US" dirty="0">
                <a:latin typeface="Constantia" pitchFamily="18" charset="0"/>
              </a:rPr>
              <a:t>-blanks</a:t>
            </a:r>
          </a:p>
          <a:p>
            <a:r>
              <a:rPr lang="en-US" b="1" dirty="0">
                <a:latin typeface="Constantia" pitchFamily="18" charset="0"/>
              </a:rPr>
              <a:t>Pivot table</a:t>
            </a:r>
            <a:r>
              <a:rPr lang="en-US" dirty="0">
                <a:latin typeface="Constantia" pitchFamily="18" charset="0"/>
              </a:rPr>
              <a:t>- Summary Of The Sales Department Wise</a:t>
            </a:r>
          </a:p>
          <a:p>
            <a:r>
              <a:rPr lang="en-US" b="1" dirty="0">
                <a:latin typeface="Constantia" pitchFamily="18" charset="0"/>
              </a:rPr>
              <a:t>Formulas </a:t>
            </a:r>
            <a:r>
              <a:rPr lang="en-US" dirty="0">
                <a:latin typeface="Constantia" pitchFamily="18" charset="0"/>
              </a:rPr>
              <a:t>– IFS</a:t>
            </a:r>
          </a:p>
          <a:p>
            <a:r>
              <a:rPr lang="en-US" b="1" dirty="0">
                <a:latin typeface="Constantia" pitchFamily="18" charset="0"/>
              </a:rPr>
              <a:t>Graphs</a:t>
            </a:r>
            <a:r>
              <a:rPr lang="en-US" dirty="0">
                <a:latin typeface="Constantia" pitchFamily="18" charset="0"/>
              </a:rPr>
              <a:t>- FINAL REPORT</a:t>
            </a:r>
          </a:p>
        </p:txBody>
      </p:sp>
      <p:sp>
        <p:nvSpPr>
          <p:cNvPr id="1048611" name="Title 2"/>
          <p:cNvSpPr>
            <a:spLocks noGrp="1"/>
          </p:cNvSpPr>
          <p:nvPr>
            <p:ph type="title"/>
          </p:nvPr>
        </p:nvSpPr>
        <p:spPr>
          <a:xfrm>
            <a:off x="533400" y="228600"/>
            <a:ext cx="8229600" cy="1143000"/>
          </a:xfrm>
        </p:spPr>
        <p:txBody>
          <a:bodyPr>
            <a:normAutofit/>
          </a:bodyPr>
          <a:lstStyle/>
          <a:p>
            <a:r>
              <a:rPr lang="en-US" u="sng" dirty="0">
                <a:latin typeface="Andalus" pitchFamily="18" charset="-78"/>
                <a:cs typeface="Andalus" pitchFamily="18" charset="-78"/>
              </a:rPr>
              <a:t>OUR SOLUTION AND IT’S VALUE PROPOSITION</a:t>
            </a:r>
          </a:p>
        </p:txBody>
      </p:sp>
      <p:pic>
        <p:nvPicPr>
          <p:cNvPr id="2097153"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1"/>
          <p:cNvSpPr>
            <a:spLocks noGrp="1"/>
          </p:cNvSpPr>
          <p:nvPr>
            <p:ph idx="1"/>
          </p:nvPr>
        </p:nvSpPr>
        <p:spPr/>
        <p:txBody>
          <a:bodyPr>
            <a:noAutofit/>
          </a:bodyPr>
          <a:lstStyle/>
          <a:p>
            <a:pPr fontAlgn="base"/>
            <a:r>
              <a:rPr lang="en-US" sz="1800" b="1" dirty="0">
                <a:latin typeface="Constantia" pitchFamily="18" charset="0"/>
              </a:rPr>
              <a:t>Seller:</a:t>
            </a:r>
            <a:r>
              <a:rPr lang="en-US" sz="1800" dirty="0">
                <a:latin typeface="Constantia" pitchFamily="18" charset="0"/>
              </a:rPr>
              <a:t> Salesperson's name.</a:t>
            </a:r>
          </a:p>
          <a:p>
            <a:pPr fontAlgn="base"/>
            <a:r>
              <a:rPr lang="en-US" sz="1800" b="1" dirty="0">
                <a:latin typeface="Constantia" pitchFamily="18" charset="0"/>
              </a:rPr>
              <a:t>Department</a:t>
            </a:r>
            <a:r>
              <a:rPr lang="en-US" sz="1800" b="1" dirty="0"/>
              <a:t>:</a:t>
            </a:r>
            <a:r>
              <a:rPr lang="en-US" sz="1800" dirty="0"/>
              <a:t> </a:t>
            </a:r>
            <a:r>
              <a:rPr lang="en-US" sz="1800" dirty="0">
                <a:latin typeface="Constantia" pitchFamily="18" charset="0"/>
              </a:rPr>
              <a:t>Department to which the salesperson belongs.</a:t>
            </a:r>
          </a:p>
          <a:p>
            <a:pPr fontAlgn="base"/>
            <a:r>
              <a:rPr lang="en-US" sz="1800" b="1" dirty="0">
                <a:latin typeface="Constantia" pitchFamily="18" charset="0"/>
              </a:rPr>
              <a:t>Revenue:</a:t>
            </a:r>
            <a:r>
              <a:rPr lang="en-US" sz="1800" dirty="0">
                <a:latin typeface="Constantia" pitchFamily="18" charset="0"/>
              </a:rPr>
              <a:t> Revenue generated by the salesperson on the respective day.</a:t>
            </a:r>
          </a:p>
          <a:p>
            <a:pPr fontAlgn="base"/>
            <a:r>
              <a:rPr lang="en-US" sz="1800" b="1" dirty="0">
                <a:latin typeface="Constantia" pitchFamily="18" charset="0"/>
              </a:rPr>
              <a:t>Revenue Goal:</a:t>
            </a:r>
            <a:r>
              <a:rPr lang="en-US" sz="1800" dirty="0">
                <a:latin typeface="Constantia" pitchFamily="18" charset="0"/>
              </a:rPr>
              <a:t> Salesperson's revenue goal for the respective day.</a:t>
            </a:r>
          </a:p>
          <a:p>
            <a:pPr fontAlgn="base"/>
            <a:r>
              <a:rPr lang="en-US" sz="1800" b="1" dirty="0">
                <a:latin typeface="Constantia" pitchFamily="18" charset="0"/>
              </a:rPr>
              <a:t>Margin:</a:t>
            </a:r>
            <a:r>
              <a:rPr lang="en-US" sz="1800" dirty="0">
                <a:latin typeface="Constantia" pitchFamily="18" charset="0"/>
              </a:rPr>
              <a:t> Gross profit margin achieved by the salesperson on the respective day.</a:t>
            </a:r>
          </a:p>
          <a:p>
            <a:pPr fontAlgn="base"/>
            <a:r>
              <a:rPr lang="en-US" sz="1800" b="1" dirty="0">
                <a:latin typeface="Constantia" pitchFamily="18" charset="0"/>
              </a:rPr>
              <a:t>Margin Goal:</a:t>
            </a:r>
            <a:r>
              <a:rPr lang="en-US" sz="1800" dirty="0">
                <a:latin typeface="Constantia" pitchFamily="18" charset="0"/>
              </a:rPr>
              <a:t> Salesperson's profit margin goal for the respective day.</a:t>
            </a:r>
          </a:p>
          <a:p>
            <a:pPr fontAlgn="base"/>
            <a:r>
              <a:rPr lang="en-US" sz="1800" b="1" dirty="0">
                <a:latin typeface="Constantia" pitchFamily="18" charset="0"/>
              </a:rPr>
              <a:t>Date:</a:t>
            </a:r>
            <a:r>
              <a:rPr lang="en-US" sz="1800" dirty="0">
                <a:latin typeface="Constantia" pitchFamily="18" charset="0"/>
              </a:rPr>
              <a:t> Date on which the sales were recorded.</a:t>
            </a:r>
          </a:p>
          <a:p>
            <a:pPr fontAlgn="base"/>
            <a:r>
              <a:rPr lang="en-US" sz="1800" b="1" dirty="0">
                <a:latin typeface="Constantia" pitchFamily="18" charset="0"/>
              </a:rPr>
              <a:t>Sales Quantity:</a:t>
            </a:r>
            <a:r>
              <a:rPr lang="en-US" sz="1800" dirty="0">
                <a:latin typeface="Constantia" pitchFamily="18" charset="0"/>
              </a:rPr>
              <a:t> Number of customers who actually made a purchase.</a:t>
            </a:r>
          </a:p>
          <a:p>
            <a:pPr fontAlgn="base"/>
            <a:r>
              <a:rPr lang="en-US" sz="1800" b="1" dirty="0">
                <a:latin typeface="Constantia" pitchFamily="18" charset="0"/>
              </a:rPr>
              <a:t>Customers:</a:t>
            </a:r>
            <a:r>
              <a:rPr lang="en-US" sz="1800" dirty="0">
                <a:latin typeface="Constantia" pitchFamily="18" charset="0"/>
              </a:rPr>
              <a:t> Total number of customers served.</a:t>
            </a:r>
          </a:p>
          <a:p>
            <a:endParaRPr lang="en-US" sz="1800" dirty="0"/>
          </a:p>
        </p:txBody>
      </p:sp>
      <p:sp>
        <p:nvSpPr>
          <p:cNvPr id="1048613" name="Title 2"/>
          <p:cNvSpPr>
            <a:spLocks noGrp="1"/>
          </p:cNvSpPr>
          <p:nvPr>
            <p:ph type="title"/>
          </p:nvPr>
        </p:nvSpPr>
        <p:spPr/>
        <p:txBody>
          <a:bodyPr/>
          <a:lstStyle/>
          <a:p>
            <a:r>
              <a:rPr lang="en-US" u="sng" dirty="0">
                <a:latin typeface="Andalus" pitchFamily="18" charset="-78"/>
                <a:cs typeface="Andalus" pitchFamily="18" charset="-78"/>
              </a:rPr>
              <a:t>DATA DESCRIPTION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1"/>
          <p:cNvSpPr>
            <a:spLocks noGrp="1"/>
          </p:cNvSpPr>
          <p:nvPr>
            <p:ph idx="1"/>
          </p:nvPr>
        </p:nvSpPr>
        <p:spPr/>
        <p:txBody>
          <a:bodyPr/>
          <a:lstStyle/>
          <a:p>
            <a:r>
              <a:rPr lang="en-US" dirty="0">
                <a:latin typeface="Constantia" pitchFamily="18" charset="0"/>
              </a:rPr>
              <a:t>Date Set: Kaggle, Sales Department Wise</a:t>
            </a:r>
          </a:p>
          <a:p>
            <a:r>
              <a:rPr lang="en-US" dirty="0">
                <a:latin typeface="Constantia" pitchFamily="18" charset="0"/>
              </a:rPr>
              <a:t>Feature Selection:</a:t>
            </a:r>
          </a:p>
          <a:p>
            <a:r>
              <a:rPr lang="en-US" dirty="0">
                <a:latin typeface="Constantia" pitchFamily="18" charset="0"/>
              </a:rPr>
              <a:t>Data Cleaning: Missing Values Irrelevant</a:t>
            </a:r>
          </a:p>
          <a:p>
            <a:r>
              <a:rPr lang="en-US" dirty="0">
                <a:latin typeface="Constantia" pitchFamily="18" charset="0"/>
              </a:rPr>
              <a:t>Formula: Performance Calculation, Low, Med, High</a:t>
            </a:r>
          </a:p>
          <a:p>
            <a:r>
              <a:rPr lang="en-US" dirty="0">
                <a:latin typeface="Constantia" pitchFamily="18" charset="0"/>
              </a:rPr>
              <a:t>Pivot Table: Summary, Business Unit, Gender , Employment Type, Employee Id, Performance</a:t>
            </a:r>
          </a:p>
          <a:p>
            <a:endParaRPr lang="en-US" dirty="0">
              <a:latin typeface="Constantia" pitchFamily="18" charset="0"/>
            </a:endParaRPr>
          </a:p>
          <a:p>
            <a:r>
              <a:rPr lang="en-US" dirty="0">
                <a:latin typeface="Constantia" pitchFamily="18" charset="0"/>
              </a:rPr>
              <a:t>Chart : Report: Slicer</a:t>
            </a:r>
          </a:p>
        </p:txBody>
      </p:sp>
      <p:sp>
        <p:nvSpPr>
          <p:cNvPr id="1048615" name="Title 2"/>
          <p:cNvSpPr>
            <a:spLocks noGrp="1"/>
          </p:cNvSpPr>
          <p:nvPr>
            <p:ph type="title"/>
          </p:nvPr>
        </p:nvSpPr>
        <p:spPr>
          <a:xfrm>
            <a:off x="457200" y="304800"/>
            <a:ext cx="8229600" cy="1143000"/>
          </a:xfrm>
        </p:spPr>
        <p:txBody>
          <a:bodyPr>
            <a:normAutofit/>
          </a:bodyPr>
          <a:lstStyle/>
          <a:p>
            <a:r>
              <a:rPr lang="en-US" u="sng" dirty="0" err="1">
                <a:latin typeface="Andalus" pitchFamily="18" charset="-78"/>
                <a:cs typeface="Andalus" pitchFamily="18" charset="-78"/>
              </a:rPr>
              <a:t>Modelling</a:t>
            </a:r>
            <a:r>
              <a:rPr lang="en-US" dirty="0">
                <a:latin typeface="Andalus" pitchFamily="18" charset="-78"/>
                <a:cs typeface="Andalus" pitchFamily="18" charset="-78"/>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monishayogipriya@gmail.com</cp:lastModifiedBy>
  <cp:revision>1</cp:revision>
  <dcterms:created xsi:type="dcterms:W3CDTF">2024-08-19T18:09:31Z</dcterms:created>
  <dcterms:modified xsi:type="dcterms:W3CDTF">2024-09-09T05:51:20Z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eb61014e87894f5d924b6bb34a0e71be</vt:lpwstr>
  </property>
</Properties>
</file>