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3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6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29362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Y</a:t>
            </a:r>
            <a:r>
              <a:rPr altLang="en-IN" dirty="0" sz="2400" lang="en-US"/>
              <a:t>O</a:t>
            </a:r>
            <a:r>
              <a:rPr altLang="en-IN" dirty="0" sz="2400" lang="en-US"/>
              <a:t>G</a:t>
            </a:r>
            <a:r>
              <a:rPr altLang="en-IN" dirty="0" sz="2400" lang="en-US"/>
              <a:t>E</a:t>
            </a:r>
            <a:r>
              <a:rPr altLang="en-IN" dirty="0" sz="2400" lang="en-US"/>
              <a:t>S</a:t>
            </a:r>
            <a:r>
              <a:rPr altLang="en-IN" dirty="0" sz="2400" lang="en-US"/>
              <a:t>H</a:t>
            </a:r>
            <a:r>
              <a:rPr altLang="en-IN" dirty="0" sz="2400" lang="en-US"/>
              <a:t>W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.</a:t>
            </a:r>
            <a:r>
              <a:rPr altLang="en-IN" dirty="0" sz="2400" lang="en-US"/>
              <a:t>S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altLang="en-IN" b="1" dirty="0" sz="2400" lang="en-US"/>
              <a:t>9</a:t>
            </a:r>
            <a:r>
              <a:rPr altLang="en-IN" b="1" dirty="0" sz="2400" lang="en-US"/>
              <a:t>6</a:t>
            </a:r>
            <a:r>
              <a:rPr b="1" dirty="0" sz="2400" lang="en-US"/>
              <a:t>,</a:t>
            </a:r>
            <a:r>
              <a:rPr altLang="en-IN" b="1" dirty="0" sz="2400" lang="en-US"/>
              <a:t>u</a:t>
            </a:r>
            <a:r>
              <a:rPr altLang="en-IN" b="1" dirty="0" sz="2400" lang="en-US"/>
              <a:t>n</a:t>
            </a:r>
            <a:r>
              <a:rPr altLang="en-IN" b="1" dirty="0" sz="2400" lang="en-US"/>
              <a:t>m</a:t>
            </a:r>
            <a:r>
              <a:rPr altLang="en-IN" b="1" dirty="0" sz="2400" lang="en-US"/>
              <a:t>1</a:t>
            </a:r>
            <a:r>
              <a:rPr altLang="en-IN" b="1" dirty="0" sz="2400" lang="en-US"/>
              <a:t>4</a:t>
            </a:r>
            <a:r>
              <a:rPr altLang="en-IN" b="1" dirty="0" sz="2400" lang="en-US"/>
              <a:t>5</a:t>
            </a:r>
            <a:r>
              <a:rPr altLang="en-IN" b="1" dirty="0" sz="2400" lang="en-US"/>
              <a:t>5</a:t>
            </a:r>
            <a:r>
              <a:rPr altLang="en-IN" b="1" dirty="0" sz="2400" lang="en-US"/>
              <a:t>2</a:t>
            </a:r>
            <a:r>
              <a:rPr altLang="en-IN" b="1" dirty="0" sz="2400" lang="en-US"/>
              <a:t>5</a:t>
            </a:r>
            <a:r>
              <a:rPr altLang="en-IN" b="1" dirty="0" sz="2400" lang="en-US"/>
              <a:t>1</a:t>
            </a:r>
            <a:r>
              <a:rPr altLang="en-IN" b="1" dirty="0" sz="2400" lang="en-US"/>
              <a:t>1</a:t>
            </a:r>
            <a:r>
              <a:rPr altLang="en-IN" b="1" dirty="0" sz="2400" lang="en-US"/>
              <a:t>2</a:t>
            </a:r>
            <a:r>
              <a:rPr altLang="en-IN" b="1" dirty="0" sz="2400" lang="en-US"/>
              <a:t>2</a:t>
            </a:r>
            <a:r>
              <a:rPr altLang="en-IN" b="1" dirty="0" sz="2400" lang="en-US"/>
              <a:t>2</a:t>
            </a:r>
            <a:r>
              <a:rPr altLang="en-IN" b="1" dirty="0" sz="2400" lang="en-US"/>
              <a:t>5</a:t>
            </a:r>
            <a:r>
              <a:rPr altLang="en-IN" b="1" dirty="0" sz="2400" lang="en-US"/>
              <a:t>4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SCIENCE </a:t>
            </a:r>
          </a:p>
          <a:p>
            <a:endParaRPr dirty="0" sz="2400" lang="en-I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90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27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6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7" name=""/>
          <p:cNvSpPr txBox="1"/>
          <p:nvPr/>
        </p:nvSpPr>
        <p:spPr>
          <a:xfrm>
            <a:off x="4096000" y="3219450"/>
            <a:ext cx="4000000" cy="561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38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6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52603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38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6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TextBox 8"/>
          <p:cNvSpPr txBox="1"/>
          <p:nvPr/>
        </p:nvSpPr>
        <p:spPr>
          <a:xfrm>
            <a:off x="1029811" y="2967335"/>
            <a:ext cx="5980589" cy="10058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38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6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8"/>
          <p:cNvSpPr txBox="1"/>
          <p:nvPr/>
        </p:nvSpPr>
        <p:spPr>
          <a:xfrm rot="10800000" flipV="1">
            <a:off x="2276473" y="3139525"/>
            <a:ext cx="5456636" cy="10058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83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6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6"/>
          <p:cNvSpPr txBox="1"/>
          <p:nvPr/>
        </p:nvSpPr>
        <p:spPr>
          <a:xfrm>
            <a:off x="1813559" y="2551837"/>
            <a:ext cx="5741789" cy="19202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2024-03-25T12:07:22Z</dcterms:created>
  <dcterms:modified xsi:type="dcterms:W3CDTF">2024-09-10T03:26:33Z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df1bb7004fcc46b19400117f3f253dbc</vt:lpwstr>
  </property>
</Properties>
</file>