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678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A3F-E991-49CD-89C3-5FD472358B88}" type="datetimeFigureOut">
              <a:rPr lang="en-US" smtClean="0"/>
              <a:t>26-May-14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8CF-FEC3-4DF1-B07D-65D9A2DC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2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A3F-E991-49CD-89C3-5FD472358B88}" type="datetimeFigureOut">
              <a:rPr lang="en-US" smtClean="0"/>
              <a:t>26-May-14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8CF-FEC3-4DF1-B07D-65D9A2DC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9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A3F-E991-49CD-89C3-5FD472358B88}" type="datetimeFigureOut">
              <a:rPr lang="en-US" smtClean="0"/>
              <a:t>26-May-14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8CF-FEC3-4DF1-B07D-65D9A2DC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0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A3F-E991-49CD-89C3-5FD472358B88}" type="datetimeFigureOut">
              <a:rPr lang="en-US" smtClean="0"/>
              <a:t>26-May-14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8CF-FEC3-4DF1-B07D-65D9A2DC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A3F-E991-49CD-89C3-5FD472358B88}" type="datetimeFigureOut">
              <a:rPr lang="en-US" smtClean="0"/>
              <a:t>26-May-14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8CF-FEC3-4DF1-B07D-65D9A2DC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5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A3F-E991-49CD-89C3-5FD472358B88}" type="datetimeFigureOut">
              <a:rPr lang="en-US" smtClean="0"/>
              <a:t>26-May-14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8CF-FEC3-4DF1-B07D-65D9A2DC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A3F-E991-49CD-89C3-5FD472358B88}" type="datetimeFigureOut">
              <a:rPr lang="en-US" smtClean="0"/>
              <a:t>26-May-14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8CF-FEC3-4DF1-B07D-65D9A2DC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1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A3F-E991-49CD-89C3-5FD472358B88}" type="datetimeFigureOut">
              <a:rPr lang="en-US" smtClean="0"/>
              <a:t>26-May-14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8CF-FEC3-4DF1-B07D-65D9A2DC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3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A3F-E991-49CD-89C3-5FD472358B88}" type="datetimeFigureOut">
              <a:rPr lang="en-US" smtClean="0"/>
              <a:t>26-May-14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8CF-FEC3-4DF1-B07D-65D9A2DC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A3F-E991-49CD-89C3-5FD472358B88}" type="datetimeFigureOut">
              <a:rPr lang="en-US" smtClean="0"/>
              <a:t>26-May-14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8CF-FEC3-4DF1-B07D-65D9A2DC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2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A3F-E991-49CD-89C3-5FD472358B88}" type="datetimeFigureOut">
              <a:rPr lang="en-US" smtClean="0"/>
              <a:t>26-May-14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8CF-FEC3-4DF1-B07D-65D9A2DC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9A3F-E991-49CD-89C3-5FD472358B88}" type="datetimeFigureOut">
              <a:rPr lang="en-US" smtClean="0"/>
              <a:t>26-May-14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B8CF-FEC3-4DF1-B07D-65D9A2DC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1447800"/>
            <a:ext cx="12192000" cy="975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5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ertical Scroll 8"/>
          <p:cNvSpPr/>
          <p:nvPr/>
        </p:nvSpPr>
        <p:spPr>
          <a:xfrm>
            <a:off x="-8021" y="1"/>
            <a:ext cx="9131968" cy="4343399"/>
          </a:xfrm>
          <a:prstGeom prst="verticalScroll">
            <a:avLst>
              <a:gd name="adj" fmla="val 17865"/>
            </a:avLst>
          </a:prstGeom>
          <a:blipFill dpi="0" rotWithShape="1">
            <a:blip r:embed="rId2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4163" y="1393686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What is it you want / are expecting : while : </a:t>
            </a:r>
          </a:p>
          <a:p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1) Now  [ @ this moment ]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2) Just after the interview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3) 2 months from now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4) 10 years from now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5) 20 to 25 years from now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810000" y="685800"/>
            <a:ext cx="6096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8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77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ertical Scroll 8"/>
          <p:cNvSpPr/>
          <p:nvPr/>
        </p:nvSpPr>
        <p:spPr>
          <a:xfrm>
            <a:off x="-8021" y="1"/>
            <a:ext cx="9131968" cy="3581399"/>
          </a:xfrm>
          <a:prstGeom prst="verticalScroll">
            <a:avLst>
              <a:gd name="adj" fmla="val 21189"/>
            </a:avLst>
          </a:prstGeom>
          <a:blipFill dpi="0" rotWithShape="1">
            <a:blip r:embed="rId2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4163" y="1393686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What according to you is the biggest FAILURE &amp; why ? 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1) For any human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2) In your past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810000" y="685800"/>
            <a:ext cx="6096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9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52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ertical Scroll 8"/>
          <p:cNvSpPr/>
          <p:nvPr/>
        </p:nvSpPr>
        <p:spPr>
          <a:xfrm>
            <a:off x="-8021" y="1"/>
            <a:ext cx="9131968" cy="3581399"/>
          </a:xfrm>
          <a:prstGeom prst="verticalScroll">
            <a:avLst>
              <a:gd name="adj" fmla="val 21189"/>
            </a:avLst>
          </a:prstGeom>
          <a:blipFill dpi="0" rotWithShape="1">
            <a:blip r:embed="rId2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4163" y="1393686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What according to you is the most : </a:t>
            </a:r>
          </a:p>
          <a:p>
            <a:r>
              <a:rPr lang="en-US" sz="2400" dirty="0" smtClean="0"/>
              <a:t>	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1) Coolest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2) Awesome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3) Best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810000" y="685800"/>
            <a:ext cx="10668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52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0" y="26903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0012" y="5334000"/>
            <a:ext cx="4466671" cy="70788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FF000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Now call your Yogu</a:t>
            </a:r>
            <a:endParaRPr lang="en-US" sz="40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rgbClr val="FF0000">
                  <a:alpha val="5700"/>
                </a:srgb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1026" name="Picture 2" descr="http://kpft.org/images/Thank%20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9" y="63080"/>
            <a:ext cx="7745057" cy="47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0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57000"/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tile tx="0" ty="0" sx="100000" sy="100000" flip="none" algn="tl"/>
          </a:blip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9613" y="152400"/>
            <a:ext cx="5900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stellar" pitchFamily="18" charset="0"/>
              </a:rPr>
              <a:t>Instructions</a:t>
            </a:r>
            <a:endParaRPr lang="en-US" sz="5400" b="1" dirty="0">
              <a:ln w="19050">
                <a:solidFill>
                  <a:schemeClr val="accent6">
                    <a:lumMod val="50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stellar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443841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ln>
                  <a:solidFill>
                    <a:prstClr val="black"/>
                  </a:solidFill>
                </a:ln>
                <a:solidFill>
                  <a:schemeClr val="bg2">
                    <a:lumMod val="25000"/>
                  </a:schemeClr>
                </a:solidFill>
                <a:latin typeface="Dotum" pitchFamily="34" charset="-127"/>
                <a:ea typeface="Dotum" pitchFamily="34" charset="-127"/>
              </a:rPr>
              <a:t>!) </a:t>
            </a:r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bg2">
                    <a:lumMod val="25000"/>
                  </a:schemeClr>
                </a:solidFill>
                <a:latin typeface="Dotum" pitchFamily="34" charset="-127"/>
                <a:ea typeface="Dotum" pitchFamily="34" charset="-127"/>
              </a:rPr>
              <a:t>    Take </a:t>
            </a:r>
            <a:r>
              <a:rPr lang="en-US" dirty="0">
                <a:ln>
                  <a:solidFill>
                    <a:prstClr val="black"/>
                  </a:solidFill>
                </a:ln>
                <a:solidFill>
                  <a:schemeClr val="bg2">
                    <a:lumMod val="25000"/>
                  </a:schemeClr>
                </a:solidFill>
                <a:latin typeface="Dotum" pitchFamily="34" charset="-127"/>
                <a:ea typeface="Dotum" pitchFamily="34" charset="-127"/>
              </a:rPr>
              <a:t>as long as you wan </a:t>
            </a:r>
            <a:endParaRPr lang="en-US" dirty="0" smtClean="0">
              <a:ln>
                <a:solidFill>
                  <a:prstClr val="black"/>
                </a:solidFill>
              </a:ln>
              <a:solidFill>
                <a:schemeClr val="bg2">
                  <a:lumMod val="25000"/>
                </a:schemeClr>
              </a:solidFill>
              <a:latin typeface="Dotum" pitchFamily="34" charset="-127"/>
              <a:ea typeface="Dotum" pitchFamily="34" charset="-127"/>
            </a:endParaRPr>
          </a:p>
          <a:p>
            <a:pPr lvl="1"/>
            <a:endParaRPr lang="en-US" dirty="0">
              <a:ln>
                <a:solidFill>
                  <a:prstClr val="black"/>
                </a:solidFill>
              </a:ln>
              <a:solidFill>
                <a:schemeClr val="bg2">
                  <a:lumMod val="25000"/>
                </a:schemeClr>
              </a:solidFill>
              <a:latin typeface="Dotum" pitchFamily="34" charset="-127"/>
              <a:ea typeface="Dotum" pitchFamily="34" charset="-127"/>
            </a:endParaRPr>
          </a:p>
          <a:p>
            <a:pPr lvl="1"/>
            <a:r>
              <a:rPr lang="en-US" dirty="0">
                <a:ln>
                  <a:solidFill>
                    <a:prstClr val="black"/>
                  </a:solidFill>
                </a:ln>
                <a:solidFill>
                  <a:schemeClr val="bg2">
                    <a:lumMod val="25000"/>
                  </a:schemeClr>
                </a:solidFill>
                <a:latin typeface="Dotum" pitchFamily="34" charset="-127"/>
                <a:ea typeface="Dotum" pitchFamily="34" charset="-127"/>
              </a:rPr>
              <a:t>@) </a:t>
            </a:r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bg2">
                    <a:lumMod val="25000"/>
                  </a:schemeClr>
                </a:solidFill>
                <a:latin typeface="Dotum" pitchFamily="34" charset="-127"/>
                <a:ea typeface="Dotum" pitchFamily="34" charset="-127"/>
              </a:rPr>
              <a:t>  Fill </a:t>
            </a:r>
            <a:r>
              <a:rPr lang="en-US" dirty="0">
                <a:ln>
                  <a:solidFill>
                    <a:prstClr val="black"/>
                  </a:solidFill>
                </a:ln>
                <a:solidFill>
                  <a:schemeClr val="bg2">
                    <a:lumMod val="25000"/>
                  </a:schemeClr>
                </a:solidFill>
                <a:latin typeface="Dotum" pitchFamily="34" charset="-127"/>
                <a:ea typeface="Dotum" pitchFamily="34" charset="-127"/>
              </a:rPr>
              <a:t>in wit true thoughts &amp; </a:t>
            </a:r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bg2">
                    <a:lumMod val="25000"/>
                  </a:schemeClr>
                </a:solidFill>
                <a:latin typeface="Dotum" pitchFamily="34" charset="-127"/>
                <a:ea typeface="Dotum" pitchFamily="34" charset="-127"/>
              </a:rPr>
              <a:t>feelings</a:t>
            </a:r>
          </a:p>
          <a:p>
            <a:pPr lvl="1"/>
            <a:endParaRPr lang="en-US" dirty="0" smtClean="0">
              <a:ln>
                <a:solidFill>
                  <a:prstClr val="black"/>
                </a:solidFill>
              </a:ln>
              <a:solidFill>
                <a:schemeClr val="bg2">
                  <a:lumMod val="25000"/>
                </a:schemeClr>
              </a:solidFill>
              <a:latin typeface="Dotum" pitchFamily="34" charset="-127"/>
              <a:ea typeface="Dotum" pitchFamily="34" charset="-127"/>
            </a:endParaRPr>
          </a:p>
          <a:p>
            <a:pPr lvl="1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bg2">
                    <a:lumMod val="25000"/>
                  </a:schemeClr>
                </a:solidFill>
                <a:latin typeface="Dotum" pitchFamily="34" charset="-127"/>
                <a:ea typeface="Dotum" pitchFamily="34" charset="-127"/>
              </a:rPr>
              <a:t>#)	  None of your answers will b disclosed to any1</a:t>
            </a:r>
          </a:p>
          <a:p>
            <a:pPr lvl="1"/>
            <a:endParaRPr lang="en-US" dirty="0" smtClean="0">
              <a:ln>
                <a:solidFill>
                  <a:prstClr val="black"/>
                </a:solidFill>
              </a:ln>
              <a:solidFill>
                <a:schemeClr val="bg2">
                  <a:lumMod val="25000"/>
                </a:schemeClr>
              </a:solidFill>
              <a:latin typeface="Dotum" pitchFamily="34" charset="-127"/>
              <a:ea typeface="Dotum" pitchFamily="34" charset="-127"/>
            </a:endParaRPr>
          </a:p>
          <a:p>
            <a:pPr lvl="1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bg2">
                    <a:lumMod val="25000"/>
                  </a:schemeClr>
                </a:solidFill>
                <a:latin typeface="Dotum" pitchFamily="34" charset="-127"/>
                <a:ea typeface="Dotum" pitchFamily="34" charset="-127"/>
              </a:rPr>
              <a:t>$) 	  If U request arrangement will b made to mail </a:t>
            </a:r>
            <a:r>
              <a:rPr lang="en-US" dirty="0" err="1" smtClean="0">
                <a:ln>
                  <a:solidFill>
                    <a:prstClr val="black"/>
                  </a:solidFill>
                </a:ln>
                <a:solidFill>
                  <a:schemeClr val="bg2">
                    <a:lumMod val="25000"/>
                  </a:schemeClr>
                </a:solidFill>
                <a:latin typeface="Dotum" pitchFamily="34" charset="-127"/>
                <a:ea typeface="Dotum" pitchFamily="34" charset="-127"/>
              </a:rPr>
              <a:t>ur</a:t>
            </a:r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bg2">
                    <a:lumMod val="25000"/>
                  </a:schemeClr>
                </a:solidFill>
                <a:latin typeface="Dotum" pitchFamily="34" charset="-127"/>
                <a:ea typeface="Dotum" pitchFamily="34" charset="-127"/>
              </a:rPr>
              <a:t> answers</a:t>
            </a:r>
          </a:p>
          <a:p>
            <a:pPr lvl="1"/>
            <a:endParaRPr lang="en-US" dirty="0" smtClean="0">
              <a:ln>
                <a:solidFill>
                  <a:prstClr val="black"/>
                </a:solidFill>
              </a:ln>
              <a:solidFill>
                <a:schemeClr val="bg2">
                  <a:lumMod val="25000"/>
                </a:schemeClr>
              </a:solidFill>
              <a:latin typeface="Dotum" pitchFamily="34" charset="-127"/>
              <a:ea typeface="Dotum" pitchFamily="34" charset="-127"/>
            </a:endParaRPr>
          </a:p>
          <a:p>
            <a:pPr lvl="1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bg2">
                    <a:lumMod val="25000"/>
                  </a:schemeClr>
                </a:solidFill>
                <a:latin typeface="Dotum" pitchFamily="34" charset="-127"/>
                <a:ea typeface="Dotum" pitchFamily="34" charset="-127"/>
              </a:rPr>
              <a:t>%)	  U cannot shift between questions [in order to save time]</a:t>
            </a:r>
          </a:p>
          <a:p>
            <a:pPr lvl="1"/>
            <a:endParaRPr lang="en-US" dirty="0" smtClean="0">
              <a:ln>
                <a:solidFill>
                  <a:prstClr val="black"/>
                </a:solidFill>
              </a:ln>
              <a:solidFill>
                <a:schemeClr val="bg2">
                  <a:lumMod val="25000"/>
                </a:schemeClr>
              </a:solidFill>
              <a:latin typeface="Dotum" pitchFamily="34" charset="-127"/>
              <a:ea typeface="Dotum" pitchFamily="34" charset="-127"/>
            </a:endParaRPr>
          </a:p>
          <a:p>
            <a:pPr lvl="1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bg2">
                    <a:lumMod val="25000"/>
                  </a:schemeClr>
                </a:solidFill>
                <a:latin typeface="Dotum" pitchFamily="34" charset="-127"/>
                <a:ea typeface="Dotum" pitchFamily="34" charset="-127"/>
              </a:rPr>
              <a:t>^) 	  Let </a:t>
            </a:r>
            <a:r>
              <a:rPr lang="en-US" dirty="0" err="1" smtClean="0">
                <a:ln>
                  <a:solidFill>
                    <a:prstClr val="black"/>
                  </a:solidFill>
                </a:ln>
                <a:solidFill>
                  <a:schemeClr val="bg2">
                    <a:lumMod val="25000"/>
                  </a:schemeClr>
                </a:solidFill>
                <a:latin typeface="Dotum" pitchFamily="34" charset="-127"/>
                <a:ea typeface="Dotum" pitchFamily="34" charset="-127"/>
              </a:rPr>
              <a:t>ur</a:t>
            </a:r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chemeClr val="bg2">
                    <a:lumMod val="25000"/>
                  </a:schemeClr>
                </a:solidFill>
                <a:latin typeface="Dotum" pitchFamily="34" charset="-127"/>
                <a:ea typeface="Dotum" pitchFamily="34" charset="-127"/>
              </a:rPr>
              <a:t> answers b true </a:t>
            </a:r>
          </a:p>
          <a:p>
            <a:pPr lvl="1"/>
            <a:endParaRPr lang="en-US" dirty="0">
              <a:ln>
                <a:solidFill>
                  <a:prstClr val="black"/>
                </a:solidFill>
              </a:ln>
              <a:solidFill>
                <a:srgbClr val="EEECE1">
                  <a:lumMod val="50000"/>
                </a:srgbClr>
              </a:solidFill>
              <a:latin typeface="Dotum" pitchFamily="34" charset="-127"/>
              <a:ea typeface="Dotum" pitchFamily="34" charset="-127"/>
            </a:endParaRPr>
          </a:p>
          <a:p>
            <a:pPr lvl="1"/>
            <a:r>
              <a:rPr lang="en-US" dirty="0" smtClean="0">
                <a:ln>
                  <a:solidFill>
                    <a:prstClr val="black"/>
                  </a:solidFill>
                </a:ln>
                <a:solidFill>
                  <a:srgbClr val="EEECE1">
                    <a:lumMod val="50000"/>
                  </a:srgbClr>
                </a:solidFill>
                <a:latin typeface="Dotum" pitchFamily="34" charset="-127"/>
                <a:ea typeface="Dotum" pitchFamily="34" charset="-127"/>
              </a:rPr>
              <a:t>&amp;)	  This is not a slam book so pleas don write any shit !!!!</a:t>
            </a:r>
            <a:endParaRPr lang="en-US" dirty="0">
              <a:ln>
                <a:solidFill>
                  <a:prstClr val="black"/>
                </a:solidFill>
              </a:ln>
              <a:solidFill>
                <a:srgbClr val="EEECE1">
                  <a:lumMod val="50000"/>
                </a:srgbClr>
              </a:solidFill>
              <a:latin typeface="Dotum" pitchFamily="34" charset="-127"/>
              <a:ea typeface="Dotum" pitchFamily="34" charset="-127"/>
            </a:endParaRPr>
          </a:p>
          <a:p>
            <a:pPr lvl="0" algn="ctr"/>
            <a:endParaRPr lang="en-US" dirty="0">
              <a:ln>
                <a:solidFill>
                  <a:prstClr val="black"/>
                </a:solidFill>
              </a:ln>
              <a:solidFill>
                <a:srgbClr val="EEECE1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ertical Scroll 8"/>
          <p:cNvSpPr/>
          <p:nvPr/>
        </p:nvSpPr>
        <p:spPr>
          <a:xfrm>
            <a:off x="-8021" y="1"/>
            <a:ext cx="9131968" cy="3200399"/>
          </a:xfrm>
          <a:prstGeom prst="verticalScroll">
            <a:avLst>
              <a:gd name="adj" fmla="val 21189"/>
            </a:avLst>
          </a:prstGeom>
          <a:blipFill dpi="0" rotWithShape="1">
            <a:blip r:embed="rId2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4163" y="1393686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Who is the person that you are confident is taking up an interview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right now? [ Enter Name ]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810000" y="685800"/>
            <a:ext cx="6096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8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ertical Scroll 8"/>
          <p:cNvSpPr/>
          <p:nvPr/>
        </p:nvSpPr>
        <p:spPr>
          <a:xfrm>
            <a:off x="-8021" y="1"/>
            <a:ext cx="9131968" cy="2666999"/>
          </a:xfrm>
          <a:prstGeom prst="verticalScroll">
            <a:avLst>
              <a:gd name="adj" fmla="val 21189"/>
            </a:avLst>
          </a:prstGeom>
          <a:blipFill dpi="0" rotWithShape="1">
            <a:blip r:embed="rId2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4163" y="1393686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How strong are you physically , mentally , emotionally ? Explain 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810000" y="685800"/>
            <a:ext cx="6096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42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ertical Scroll 8"/>
          <p:cNvSpPr/>
          <p:nvPr/>
        </p:nvSpPr>
        <p:spPr>
          <a:xfrm>
            <a:off x="-8021" y="1"/>
            <a:ext cx="9131968" cy="4724399"/>
          </a:xfrm>
          <a:prstGeom prst="verticalScroll">
            <a:avLst>
              <a:gd name="adj" fmla="val 16015"/>
            </a:avLst>
          </a:prstGeom>
          <a:blipFill dpi="0" rotWithShape="1">
            <a:blip r:embed="rId2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4162" y="1393686"/>
            <a:ext cx="83198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Who among the following would you wish to have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company of ? Explain why so ? And why not others ?</a:t>
            </a:r>
          </a:p>
          <a:p>
            <a:r>
              <a:rPr lang="en-US" sz="2400" dirty="0" smtClean="0"/>
              <a:t> 	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1) Strategist </a:t>
            </a:r>
          </a:p>
          <a:p>
            <a:r>
              <a:rPr lang="en-US" sz="2400" dirty="0" smtClean="0"/>
              <a:t>	2) </a:t>
            </a:r>
            <a:r>
              <a:rPr lang="en-US" sz="2400" dirty="0" err="1" smtClean="0"/>
              <a:t>Pornstar</a:t>
            </a:r>
            <a:r>
              <a:rPr lang="en-US" sz="2400" dirty="0" smtClean="0"/>
              <a:t>/slut/</a:t>
            </a:r>
            <a:r>
              <a:rPr lang="en-US" sz="2400" dirty="0" err="1" smtClean="0"/>
              <a:t>giglo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	3)Expert in a field , about which u have no idea about</a:t>
            </a:r>
          </a:p>
          <a:p>
            <a:r>
              <a:rPr lang="en-US" sz="2400" dirty="0" smtClean="0"/>
              <a:t>	4) Shit head Comedian </a:t>
            </a:r>
          </a:p>
          <a:p>
            <a:r>
              <a:rPr lang="en-US" sz="2400" dirty="0" smtClean="0"/>
              <a:t>	5) Terrorist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810000" y="685800"/>
            <a:ext cx="6096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77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ertical Scroll 8"/>
          <p:cNvSpPr/>
          <p:nvPr/>
        </p:nvSpPr>
        <p:spPr>
          <a:xfrm>
            <a:off x="-8021" y="1"/>
            <a:ext cx="9131968" cy="2590799"/>
          </a:xfrm>
          <a:prstGeom prst="verticalScroll">
            <a:avLst>
              <a:gd name="adj" fmla="val 21189"/>
            </a:avLst>
          </a:prstGeom>
          <a:blipFill dpi="0" rotWithShape="1">
            <a:blip r:embed="rId2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4163" y="1393686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Do you like to use a computer or computer like device ? why or why not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810000" y="685800"/>
            <a:ext cx="6096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77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ertical Scroll 8"/>
          <p:cNvSpPr/>
          <p:nvPr/>
        </p:nvSpPr>
        <p:spPr>
          <a:xfrm>
            <a:off x="-8021" y="1"/>
            <a:ext cx="9131968" cy="2666999"/>
          </a:xfrm>
          <a:prstGeom prst="verticalScroll">
            <a:avLst>
              <a:gd name="adj" fmla="val 21189"/>
            </a:avLst>
          </a:prstGeom>
          <a:blipFill dpi="0" rotWithShape="1">
            <a:blip r:embed="rId2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4163" y="1393686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When would you lose your tolerance give a list. [ If its lengthier is not a problem ]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810000" y="685800"/>
            <a:ext cx="6096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5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77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ertical Scroll 8"/>
          <p:cNvSpPr/>
          <p:nvPr/>
        </p:nvSpPr>
        <p:spPr>
          <a:xfrm>
            <a:off x="-8021" y="1"/>
            <a:ext cx="9131968" cy="4724399"/>
          </a:xfrm>
          <a:prstGeom prst="verticalScroll">
            <a:avLst>
              <a:gd name="adj" fmla="val 16096"/>
            </a:avLst>
          </a:prstGeom>
          <a:blipFill dpi="0" rotWithShape="1">
            <a:blip r:embed="rId2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4163" y="1393686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Under what circumstances would you abandon the following :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1) Career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2) Parents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3)Love</a:t>
            </a:r>
          </a:p>
          <a:p>
            <a:r>
              <a:rPr lang="en-US" sz="2400" dirty="0" smtClean="0"/>
              <a:t> 	4) Money &amp; Property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5)Name / Identity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6) Life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810000" y="685800"/>
            <a:ext cx="6096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6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77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ertical Scroll 8"/>
          <p:cNvSpPr/>
          <p:nvPr/>
        </p:nvSpPr>
        <p:spPr>
          <a:xfrm>
            <a:off x="-8021" y="1"/>
            <a:ext cx="9131968" cy="3352799"/>
          </a:xfrm>
          <a:prstGeom prst="verticalScroll">
            <a:avLst>
              <a:gd name="adj" fmla="val 19275"/>
            </a:avLst>
          </a:prstGeom>
          <a:blipFill dpi="0" rotWithShape="1">
            <a:blip r:embed="rId2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4163" y="1393686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who are you  i.e. how do you intend to recognize yourself if al living beings [ </a:t>
            </a:r>
            <a:r>
              <a:rPr lang="en-US" sz="2400" dirty="0" err="1" smtClean="0"/>
              <a:t>humans+amimals+plants+microbs</a:t>
            </a:r>
            <a:r>
              <a:rPr lang="en-US" sz="2400" dirty="0" smtClean="0"/>
              <a:t> ] were @ a get-together ? [ how r u unique/ different ]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810000" y="685800"/>
            <a:ext cx="6096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7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77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186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Yogu D_Gz</dc:creator>
  <cp:lastModifiedBy>Yogu D_Gz</cp:lastModifiedBy>
  <cp:revision>7</cp:revision>
  <dcterms:created xsi:type="dcterms:W3CDTF">2014-05-23T11:10:22Z</dcterms:created>
  <dcterms:modified xsi:type="dcterms:W3CDTF">2014-05-26T03:36:21Z</dcterms:modified>
</cp:coreProperties>
</file>