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A661-F70F-46FF-B31D-A80B7C468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85650-07D3-4ECA-ACB5-AE617D67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3AFB0-F1D1-4EDA-BC09-D958168C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7CC6C-B69C-4FCC-8EEC-8F313696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1CAA6-4AAF-4622-B973-5DE54358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786B4-838D-4A80-83EA-5F733344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00A2D-A967-4381-A213-8FA1C5F41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F47E1-9D74-428B-AB5F-4E06E08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BFCF8-1B26-4812-88B6-85BA2402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742AA-0DA5-48B5-B332-68ABB9A4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C560D0-8CFB-465C-8CC8-8C8763CB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C21D3B-9834-43DC-8D04-E1648C0EC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67B09-204D-4676-AC1D-9F776E87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8FB28-6427-450C-A33C-2D7689BB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893BF-E2E7-4E77-A68D-C613F95D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4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4A4E-0BA0-433D-9C05-9A81A40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BC43D-89CB-47B8-99AE-EAC231B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E6E65-0D24-40EC-B656-5923AAE4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FB897-EABD-47EC-8852-FE3A8BDB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F4658-8D86-4BE4-9B9B-EAD565D1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E2461-6AF9-420D-AF51-29BF5563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88E4C-D8E9-480C-952D-D8DF261F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1AE9D-BBBC-48FE-A2F1-D1BC2A9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69CB7-E065-4191-B5F1-C79FA9CA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3420A-5E3A-405B-93BB-C3F6B3E0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3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F85B5-EA1D-4B91-8916-C786D538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F2A2D-8AA7-4D92-B6F2-2CFFB0696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2711E-99EC-4AA3-9CA5-57B196D2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C771A-EF73-41EB-9EA6-A8093F0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AD0A67-9ABB-4B48-95D9-F92E593D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37722-9A6D-4A63-935F-0F5FF55A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CC529-EBE4-49B9-AD72-4331DF8D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D4A00-B13B-48E4-BB36-4018A1BF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5C3F2-FFAA-425C-BE16-2B7AE2F1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64CA67-5F3C-4736-A0A5-CB06B9066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44399-4A49-4D4C-8287-849DF903E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AA795-6BC7-4825-A444-2382B676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C400A-F634-4328-8100-8A9869EE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176350-7EDB-42F4-8716-9E58A828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A609E-EA3B-4588-B933-5D8D7DA2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53340-ED93-4DEC-9796-6A1B1DC1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2EACE-1952-4E01-A4A8-DBD5ABEE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8F5B5-64B2-4AE1-9A27-708DD02F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0A3BB7-F91B-4554-93BB-6AECF514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0E09B-C8B6-44E7-8F8B-60B774F2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F476F-2983-43D1-9F1F-7939DD38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32238-30DF-4B73-9405-B5B8D517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5C0A7-C291-4C15-9EAA-D7FDEE2F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88D1E-98D5-4150-AF98-5A500974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DABA5-B7D0-42F5-870C-164A6989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ADD6E-EBAE-4210-ACA8-08865C15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421F5-A232-4739-A665-ADC3BDC2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ED44-820A-41A3-9C0D-A2BEC782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CE2514-A708-4BFC-A1FA-E6AE28A58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29770-49F4-4B72-A20E-DEAF7EC3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613E9-F48C-44A7-B6AC-1C2BFE97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5FBE5-6E3B-4DB0-A335-29462CCC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A0981-E424-47E9-9378-A7547ED4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7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AF4D1-38CB-4267-9288-4C61EE95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916835-E717-43B7-8799-940BA05A2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8E373-61CA-40BB-A391-1D34CBC95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1B9B-44F8-42D4-9F13-99FE2DF252C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69D40-A557-46E6-BCA3-9CEA9958F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EEAAE-2153-4EA9-85A0-1C5FF7E7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E857-8AC4-4A06-9260-63F832EC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折角 6">
            <a:extLst>
              <a:ext uri="{FF2B5EF4-FFF2-40B4-BE49-F238E27FC236}">
                <a16:creationId xmlns:a16="http://schemas.microsoft.com/office/drawing/2014/main" id="{8052FD1B-E0FF-4997-A0DD-5E6622F89005}"/>
              </a:ext>
            </a:extLst>
          </p:cNvPr>
          <p:cNvSpPr/>
          <p:nvPr/>
        </p:nvSpPr>
        <p:spPr>
          <a:xfrm>
            <a:off x="3487271" y="1546995"/>
            <a:ext cx="2608729" cy="102678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Access Logic)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DA1F0539-731C-4D9C-9C51-B6E48E2B5E83}"/>
              </a:ext>
            </a:extLst>
          </p:cNvPr>
          <p:cNvSpPr/>
          <p:nvPr/>
        </p:nvSpPr>
        <p:spPr>
          <a:xfrm>
            <a:off x="5634321" y="403994"/>
            <a:ext cx="2864222" cy="1156447"/>
          </a:xfrm>
          <a:prstGeom prst="cloudCallout">
            <a:avLst>
              <a:gd name="adj1" fmla="val -34918"/>
              <a:gd name="adj2" fmla="val 811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data for key A102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BA90CA21-2624-4EEF-BE94-9D0944B97AF6}"/>
              </a:ext>
            </a:extLst>
          </p:cNvPr>
          <p:cNvSpPr/>
          <p:nvPr/>
        </p:nvSpPr>
        <p:spPr>
          <a:xfrm rot="20227589">
            <a:off x="6564408" y="1708400"/>
            <a:ext cx="1004047" cy="1869141"/>
          </a:xfrm>
          <a:prstGeom prst="curvedLeftArrow">
            <a:avLst>
              <a:gd name="adj1" fmla="val 11391"/>
              <a:gd name="adj2" fmla="val 39191"/>
              <a:gd name="adj3" fmla="val 31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爆炸形: 8 pt  9">
            <a:extLst>
              <a:ext uri="{FF2B5EF4-FFF2-40B4-BE49-F238E27FC236}">
                <a16:creationId xmlns:a16="http://schemas.microsoft.com/office/drawing/2014/main" id="{65105B20-227C-4C1C-A5C8-CB44949D3D3E}"/>
              </a:ext>
            </a:extLst>
          </p:cNvPr>
          <p:cNvSpPr/>
          <p:nvPr/>
        </p:nvSpPr>
        <p:spPr>
          <a:xfrm>
            <a:off x="6240618" y="3333712"/>
            <a:ext cx="2257925" cy="1277471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C67DB8BB-B9C3-4CB3-832E-9F8ADCBC8694}"/>
              </a:ext>
            </a:extLst>
          </p:cNvPr>
          <p:cNvSpPr/>
          <p:nvPr/>
        </p:nvSpPr>
        <p:spPr>
          <a:xfrm rot="2620309">
            <a:off x="6617939" y="4228528"/>
            <a:ext cx="666626" cy="1778825"/>
          </a:xfrm>
          <a:prstGeom prst="curvedLeftArrow">
            <a:avLst>
              <a:gd name="adj1" fmla="val 11391"/>
              <a:gd name="adj2" fmla="val 39191"/>
              <a:gd name="adj3" fmla="val 31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41D9C37-8187-4D4F-8651-0E7A90C12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24"/>
              </p:ext>
            </p:extLst>
          </p:nvPr>
        </p:nvGraphicFramePr>
        <p:xfrm>
          <a:off x="3231778" y="3972447"/>
          <a:ext cx="2864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11">
                  <a:extLst>
                    <a:ext uri="{9D8B030D-6E8A-4147-A177-3AD203B41FA5}">
                      <a16:colId xmlns:a16="http://schemas.microsoft.com/office/drawing/2014/main" val="2299219847"/>
                    </a:ext>
                  </a:extLst>
                </a:gridCol>
                <a:gridCol w="1432111">
                  <a:extLst>
                    <a:ext uri="{9D8B030D-6E8A-4147-A177-3AD203B41FA5}">
                      <a16:colId xmlns:a16="http://schemas.microsoft.com/office/drawing/2014/main" val="153617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8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6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6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06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1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DEEA22-BD7A-487A-B4E7-35382CB9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80726"/>
              </p:ext>
            </p:extLst>
          </p:nvPr>
        </p:nvGraphicFramePr>
        <p:xfrm>
          <a:off x="2032000" y="1977115"/>
          <a:ext cx="8228106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053">
                  <a:extLst>
                    <a:ext uri="{9D8B030D-6E8A-4147-A177-3AD203B41FA5}">
                      <a16:colId xmlns:a16="http://schemas.microsoft.com/office/drawing/2014/main" val="51232663"/>
                    </a:ext>
                  </a:extLst>
                </a:gridCol>
                <a:gridCol w="4114053">
                  <a:extLst>
                    <a:ext uri="{9D8B030D-6E8A-4147-A177-3AD203B41FA5}">
                      <a16:colId xmlns:a16="http://schemas.microsoft.com/office/drawing/2014/main" val="3898492"/>
                    </a:ext>
                  </a:extLst>
                </a:gridCol>
              </a:tblGrid>
              <a:tr h="6020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(ID Number)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36551"/>
                  </a:ext>
                </a:extLst>
              </a:tr>
              <a:tr h="860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FirstNm: Jeet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LastNm: Sethi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Age: 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74595"/>
                  </a:ext>
                </a:extLst>
              </a:tr>
              <a:tr h="348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88007"/>
                  </a:ext>
                </a:extLst>
              </a:tr>
              <a:tr h="348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03135"/>
                  </a:ext>
                </a:extLst>
              </a:tr>
              <a:tr h="348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366872"/>
                  </a:ext>
                </a:extLst>
              </a:tr>
              <a:tr h="348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90325"/>
                  </a:ext>
                </a:extLst>
              </a:tr>
              <a:tr h="8600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A705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FirstNm: Meera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LastNm: Patnaik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Age: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9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0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EA7E0F3-CAEB-4A38-A3DD-5234054436E0}"/>
              </a:ext>
            </a:extLst>
          </p:cNvPr>
          <p:cNvGrpSpPr/>
          <p:nvPr/>
        </p:nvGrpSpPr>
        <p:grpSpPr>
          <a:xfrm>
            <a:off x="4607859" y="510988"/>
            <a:ext cx="2976282" cy="2104478"/>
            <a:chOff x="1676400" y="1694329"/>
            <a:chExt cx="2976282" cy="210447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EDBA9F-0F2C-4C7B-A480-A1AA2DEE0E0B}"/>
                </a:ext>
              </a:extLst>
            </p:cNvPr>
            <p:cNvSpPr/>
            <p:nvPr/>
          </p:nvSpPr>
          <p:spPr>
            <a:xfrm>
              <a:off x="1676400" y="2301688"/>
              <a:ext cx="2976282" cy="14971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ID:A101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FirstNm: Jeet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LastNm: Sethi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04ACD4-6C00-488A-9D42-AAFBB6A767FE}"/>
                </a:ext>
              </a:extLst>
            </p:cNvPr>
            <p:cNvSpPr/>
            <p:nvPr/>
          </p:nvSpPr>
          <p:spPr>
            <a:xfrm>
              <a:off x="1676400" y="1694329"/>
              <a:ext cx="2976282" cy="6073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132DC32-B608-49A4-9DA4-7FC5622860F9}"/>
              </a:ext>
            </a:extLst>
          </p:cNvPr>
          <p:cNvGrpSpPr/>
          <p:nvPr/>
        </p:nvGrpSpPr>
        <p:grpSpPr>
          <a:xfrm>
            <a:off x="7987553" y="3854823"/>
            <a:ext cx="2976282" cy="2104478"/>
            <a:chOff x="1676400" y="1694329"/>
            <a:chExt cx="2976282" cy="210447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B1F887-E0C6-475C-8949-8CDBDB354B3D}"/>
                </a:ext>
              </a:extLst>
            </p:cNvPr>
            <p:cNvSpPr/>
            <p:nvPr/>
          </p:nvSpPr>
          <p:spPr>
            <a:xfrm>
              <a:off x="1676400" y="2301688"/>
              <a:ext cx="2976282" cy="14971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ID:A103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FirstNm: Raman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LastNm: Venkat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2BABE9-BB62-4AC4-88ED-888BAC7DEAE3}"/>
                </a:ext>
              </a:extLst>
            </p:cNvPr>
            <p:cNvSpPr/>
            <p:nvPr/>
          </p:nvSpPr>
          <p:spPr>
            <a:xfrm>
              <a:off x="1676400" y="1694329"/>
              <a:ext cx="2976282" cy="6073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E9CC19-4C14-474F-BC54-6810D5585B0A}"/>
              </a:ext>
            </a:extLst>
          </p:cNvPr>
          <p:cNvGrpSpPr/>
          <p:nvPr/>
        </p:nvGrpSpPr>
        <p:grpSpPr>
          <a:xfrm>
            <a:off x="1228166" y="3854823"/>
            <a:ext cx="2976282" cy="2104478"/>
            <a:chOff x="1676400" y="1694329"/>
            <a:chExt cx="2976282" cy="21044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5BB71C-0C43-482C-ADA9-8EEA4F7F0E23}"/>
                </a:ext>
              </a:extLst>
            </p:cNvPr>
            <p:cNvSpPr/>
            <p:nvPr/>
          </p:nvSpPr>
          <p:spPr>
            <a:xfrm>
              <a:off x="1676400" y="2301688"/>
              <a:ext cx="2976282" cy="14971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ID:A102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FirstNm: Barun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LastNm: Bose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3AFE00-C3DE-4CCC-A3CF-29A756FC067A}"/>
                </a:ext>
              </a:extLst>
            </p:cNvPr>
            <p:cNvSpPr/>
            <p:nvPr/>
          </p:nvSpPr>
          <p:spPr>
            <a:xfrm>
              <a:off x="1676400" y="1694329"/>
              <a:ext cx="2976282" cy="6073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03750AA-5A33-4963-9556-52C7C6254A02}"/>
              </a:ext>
            </a:extLst>
          </p:cNvPr>
          <p:cNvCxnSpPr>
            <a:stCxn id="7" idx="1"/>
            <a:endCxn id="15" idx="0"/>
          </p:cNvCxnSpPr>
          <p:nvPr/>
        </p:nvCxnSpPr>
        <p:spPr>
          <a:xfrm flipH="1">
            <a:off x="2716307" y="1866907"/>
            <a:ext cx="1891552" cy="19879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406455-BAD6-41A3-8CEC-BAC90682022B}"/>
              </a:ext>
            </a:extLst>
          </p:cNvPr>
          <p:cNvSpPr txBox="1"/>
          <p:nvPr/>
        </p:nvSpPr>
        <p:spPr>
          <a:xfrm>
            <a:off x="5074023" y="451329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3 years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D7DCDE-8538-4BA4-B751-D5773D75B52E}"/>
              </a:ext>
            </a:extLst>
          </p:cNvPr>
          <p:cNvCxnSpPr>
            <a:stCxn id="12" idx="0"/>
            <a:endCxn id="7" idx="3"/>
          </p:cNvCxnSpPr>
          <p:nvPr/>
        </p:nvCxnSpPr>
        <p:spPr>
          <a:xfrm flipH="1" flipV="1">
            <a:off x="7584141" y="1866907"/>
            <a:ext cx="1891553" cy="1987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523012-94FD-4E20-A8A1-5DA4AA4D5363}"/>
              </a:ext>
            </a:extLst>
          </p:cNvPr>
          <p:cNvSpPr txBox="1"/>
          <p:nvPr/>
        </p:nvSpPr>
        <p:spPr>
          <a:xfrm rot="18805587">
            <a:off x="2384612" y="2317377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2 years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64EA7B-58F4-425C-9C97-B9137BF4690A}"/>
              </a:ext>
            </a:extLst>
          </p:cNvPr>
          <p:cNvSpPr txBox="1"/>
          <p:nvPr/>
        </p:nvSpPr>
        <p:spPr>
          <a:xfrm rot="2796385">
            <a:off x="7683051" y="2231944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1 years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496979-E436-487D-8AA7-6E0A09AAA547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4204448" y="5210742"/>
            <a:ext cx="37831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102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Yuhang Guo</dc:creator>
  <cp:lastModifiedBy>Yuhang Guo</cp:lastModifiedBy>
  <cp:revision>5</cp:revision>
  <dcterms:created xsi:type="dcterms:W3CDTF">2020-10-16T07:53:36Z</dcterms:created>
  <dcterms:modified xsi:type="dcterms:W3CDTF">2020-10-16T14:07:26Z</dcterms:modified>
</cp:coreProperties>
</file>