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D6FD-2002-457C-B812-1873BBAFD0D7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8A683-C7C4-4E3F-954F-DE6F302422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670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8A683-C7C4-4E3F-954F-DE6F3024227E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482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9D8E-EDA9-42ED-8A26-12723615647A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A5E-4DA5-444B-B8D9-CA996EF72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756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9D8E-EDA9-42ED-8A26-12723615647A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A5E-4DA5-444B-B8D9-CA996EF72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589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9D8E-EDA9-42ED-8A26-12723615647A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A5E-4DA5-444B-B8D9-CA996EF72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550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9D8E-EDA9-42ED-8A26-12723615647A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A5E-4DA5-444B-B8D9-CA996EF72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094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9D8E-EDA9-42ED-8A26-12723615647A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A5E-4DA5-444B-B8D9-CA996EF72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576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9D8E-EDA9-42ED-8A26-12723615647A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A5E-4DA5-444B-B8D9-CA996EF72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269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9D8E-EDA9-42ED-8A26-12723615647A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A5E-4DA5-444B-B8D9-CA996EF72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390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9D8E-EDA9-42ED-8A26-12723615647A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A5E-4DA5-444B-B8D9-CA996EF72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413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9D8E-EDA9-42ED-8A26-12723615647A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A5E-4DA5-444B-B8D9-CA996EF72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240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9D8E-EDA9-42ED-8A26-12723615647A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A5E-4DA5-444B-B8D9-CA996EF72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92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9D8E-EDA9-42ED-8A26-12723615647A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A5E-4DA5-444B-B8D9-CA996EF72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877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39D8E-EDA9-42ED-8A26-12723615647A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AA5E-4DA5-444B-B8D9-CA996EF72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786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75" y="1701952"/>
            <a:ext cx="2787272" cy="2787272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 flipH="1">
            <a:off x="3798277" y="245660"/>
            <a:ext cx="9449" cy="5184469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7931624" y="245660"/>
            <a:ext cx="16622" cy="5184469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5196610" y="496668"/>
            <a:ext cx="149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Objetivos</a:t>
            </a:r>
            <a:endParaRPr lang="es-CO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9337130" y="496668"/>
            <a:ext cx="1481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Funciones</a:t>
            </a:r>
            <a:endParaRPr lang="es-CO" sz="1400" b="1" dirty="0"/>
          </a:p>
        </p:txBody>
      </p:sp>
      <p:sp>
        <p:nvSpPr>
          <p:cNvPr id="8" name="Rectángulo 7"/>
          <p:cNvSpPr/>
          <p:nvPr/>
        </p:nvSpPr>
        <p:spPr>
          <a:xfrm>
            <a:off x="0" y="5430129"/>
            <a:ext cx="12192000" cy="14179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0" y="-49188"/>
            <a:ext cx="12192000" cy="4844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45872" y="-37967"/>
            <a:ext cx="4545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</a:rPr>
              <a:t>Proyecto DEMO DAY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5955" y="5427869"/>
            <a:ext cx="1055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Erick</a:t>
            </a:r>
            <a:endParaRPr lang="es-CO" b="1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cxnSp>
        <p:nvCxnSpPr>
          <p:cNvPr id="16" name="Conector recto 15"/>
          <p:cNvCxnSpPr/>
          <p:nvPr/>
        </p:nvCxnSpPr>
        <p:spPr>
          <a:xfrm>
            <a:off x="3139897" y="5358117"/>
            <a:ext cx="24150" cy="149000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5364350" y="5427869"/>
            <a:ext cx="43801" cy="134824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8150610" y="5427869"/>
            <a:ext cx="62608" cy="134824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3282841" y="5427869"/>
            <a:ext cx="1055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Mary</a:t>
            </a:r>
            <a:endParaRPr lang="es-CO" b="1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5421821" y="5380184"/>
            <a:ext cx="266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David </a:t>
            </a:r>
            <a:r>
              <a:rPr lang="es-MX" sz="1600" b="1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(Establecimientos)</a:t>
            </a:r>
            <a:endParaRPr lang="es-CO" sz="1200" b="1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8278107" y="5399890"/>
            <a:ext cx="1987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Yohaldry (Clientes)</a:t>
            </a:r>
            <a:endParaRPr lang="es-CO" sz="1200" b="1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917923" y="1081443"/>
            <a:ext cx="40137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s-MX" sz="1400" dirty="0" smtClean="0"/>
              <a:t>Optimizar a través de un App web los roles diarios de un negocio de belleza</a:t>
            </a:r>
          </a:p>
          <a:p>
            <a:pPr marL="342900" indent="-342900">
              <a:buAutoNum type="arabicParenR"/>
            </a:pPr>
            <a:endParaRPr lang="es-MX" sz="1400" dirty="0"/>
          </a:p>
          <a:p>
            <a:pPr marL="342900" indent="-342900">
              <a:buAutoNum type="arabicParenR"/>
            </a:pPr>
            <a:r>
              <a:rPr lang="es-MX" sz="1400" dirty="0" smtClean="0"/>
              <a:t> Alcanzar la mayor cantidad de Establecimientos y profesionales para abarcar gran parte de la ciudad y así ofrecerle una gran variedad a los clientes finales</a:t>
            </a:r>
            <a:endParaRPr lang="es-CO" sz="14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7998801" y="1196412"/>
            <a:ext cx="221725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>
                <a:solidFill>
                  <a:srgbClr val="FF0000"/>
                </a:solidFill>
              </a:rPr>
              <a:t>Establecimientos</a:t>
            </a:r>
          </a:p>
          <a:p>
            <a:endParaRPr lang="es-MX" sz="1000" dirty="0"/>
          </a:p>
          <a:p>
            <a:r>
              <a:rPr lang="es-MX" sz="1000" b="1" dirty="0" smtClean="0"/>
              <a:t>*</a:t>
            </a:r>
            <a:r>
              <a:rPr lang="es-MX" sz="1000" dirty="0" smtClean="0"/>
              <a:t>Listado de citas(mostrar Profesional)(ver datos del cliente)(ver historial)</a:t>
            </a:r>
          </a:p>
          <a:p>
            <a:endParaRPr lang="es-MX" sz="1000" dirty="0" smtClean="0"/>
          </a:p>
          <a:p>
            <a:r>
              <a:rPr lang="es-MX" sz="1000" b="1" dirty="0" smtClean="0"/>
              <a:t>*</a:t>
            </a:r>
            <a:r>
              <a:rPr lang="es-MX" sz="1000" dirty="0" smtClean="0"/>
              <a:t> Control de contabilidad </a:t>
            </a:r>
            <a:endParaRPr lang="es-CO" sz="1000" dirty="0"/>
          </a:p>
        </p:txBody>
      </p:sp>
      <p:cxnSp>
        <p:nvCxnSpPr>
          <p:cNvPr id="30" name="Conector recto 29"/>
          <p:cNvCxnSpPr/>
          <p:nvPr/>
        </p:nvCxnSpPr>
        <p:spPr>
          <a:xfrm flipH="1">
            <a:off x="10128849" y="1081443"/>
            <a:ext cx="10012" cy="27428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10206038" y="1196412"/>
            <a:ext cx="1985962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>
                <a:solidFill>
                  <a:srgbClr val="15199F"/>
                </a:solidFill>
              </a:rPr>
              <a:t>Cliente</a:t>
            </a:r>
          </a:p>
          <a:p>
            <a:endParaRPr lang="es-MX" sz="1050" dirty="0"/>
          </a:p>
          <a:p>
            <a:r>
              <a:rPr lang="es-MX" sz="1000" b="1" dirty="0" smtClean="0"/>
              <a:t>*</a:t>
            </a:r>
            <a:r>
              <a:rPr lang="es-MX" sz="1000" dirty="0" smtClean="0"/>
              <a:t>Agendar cita(CRUD)(horario disponible)(1 hora)(Mostrar tiempo)</a:t>
            </a:r>
            <a:r>
              <a:rPr lang="es-MX" sz="1000" dirty="0" smtClean="0"/>
              <a:t>(ver historial)</a:t>
            </a:r>
          </a:p>
          <a:p>
            <a:endParaRPr lang="es-MX" sz="1000" dirty="0" smtClean="0"/>
          </a:p>
          <a:p>
            <a:r>
              <a:rPr lang="es-MX" sz="1000" b="1" dirty="0" smtClean="0"/>
              <a:t>*</a:t>
            </a:r>
            <a:r>
              <a:rPr lang="es-MX" sz="1000" dirty="0" smtClean="0"/>
              <a:t>Mostrar establecimientos Profesionales independientes de la zona</a:t>
            </a:r>
            <a:endParaRPr lang="es-CO" sz="10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-20371" y="5889534"/>
            <a:ext cx="3172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Definición de logo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Formulario de registro y login (Establecimientos (Estilistas independientes) y clientes</a:t>
            </a:r>
            <a:endParaRPr lang="es-CO" sz="105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3271298" y="5816790"/>
            <a:ext cx="2030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Definición del prototipo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Ideas para el logo </a:t>
            </a:r>
            <a:endParaRPr lang="es-CO" sz="105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5486710" y="5804280"/>
            <a:ext cx="245784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50" dirty="0" smtClean="0">
                <a:solidFill>
                  <a:schemeClr val="bg1"/>
                </a:solidFill>
                <a:latin typeface="Bahnschrift SemiCondensed" panose="020B0502040204020203" pitchFamily="34" charset="0"/>
                <a:cs typeface="Arial" panose="020B0604020202020204" pitchFamily="34" charset="0"/>
              </a:rPr>
              <a:t>(Crud)(Mostrar) de servicios de establecimiento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50" dirty="0" smtClean="0">
                <a:solidFill>
                  <a:schemeClr val="bg1"/>
                </a:solidFill>
                <a:latin typeface="Bahnschrift SemiCondensed" panose="020B0502040204020203" pitchFamily="34" charset="0"/>
                <a:cs typeface="Arial" panose="020B0604020202020204" pitchFamily="34" charset="0"/>
              </a:rPr>
              <a:t>(Crud)(Mostrar) </a:t>
            </a:r>
            <a:r>
              <a:rPr lang="es-MX" sz="1050" dirty="0" smtClean="0">
                <a:solidFill>
                  <a:schemeClr val="bg1"/>
                </a:solidFill>
                <a:latin typeface="Bahnschrift SemiCondensed" panose="020B0502040204020203" pitchFamily="34" charset="0"/>
                <a:cs typeface="Arial" panose="020B0604020202020204" pitchFamily="34" charset="0"/>
              </a:rPr>
              <a:t>Perfil (Servicios)(Fotos)(Profesionales)</a:t>
            </a:r>
            <a:endParaRPr lang="es-MX" sz="1050" dirty="0" smtClean="0">
              <a:solidFill>
                <a:schemeClr val="bg1"/>
              </a:solidFill>
              <a:latin typeface="Bahnschrift SemiCondensed" panose="020B0502040204020203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50" dirty="0" smtClean="0">
                <a:solidFill>
                  <a:schemeClr val="bg1"/>
                </a:solidFill>
                <a:latin typeface="Bahnschrift SemiCondensed" panose="020B0502040204020203" pitchFamily="34" charset="0"/>
                <a:cs typeface="Arial" panose="020B0604020202020204" pitchFamily="34" charset="0"/>
              </a:rPr>
              <a:t>Mostrar Lista de Citas Agendadas  </a:t>
            </a:r>
            <a:endParaRPr lang="es-CO" sz="900" dirty="0" smtClean="0">
              <a:solidFill>
                <a:schemeClr val="bg1"/>
              </a:solidFill>
              <a:latin typeface="Bahnschrift SemiCondensed" panose="020B0502040204020203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50" dirty="0" smtClean="0">
              <a:solidFill>
                <a:schemeClr val="bg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8314416" y="5668118"/>
            <a:ext cx="175066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Maquetado General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Agendar citas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Crud de Agendamientos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Lista de establecimientos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Acceso a sus  servicios  </a:t>
            </a:r>
            <a:endParaRPr lang="es-CO" sz="1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0138861" y="5464627"/>
            <a:ext cx="175066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>
                <a:solidFill>
                  <a:schemeClr val="bg1"/>
                </a:solidFill>
                <a:latin typeface="Bahnschrift SemiCondensed" panose="020B0502040204020203" pitchFamily="34" charset="0"/>
                <a:cs typeface="Arial" panose="020B0604020202020204" pitchFamily="34" charset="0"/>
              </a:rPr>
              <a:t>(Crud)(Mostrar) perfil solo información del cliente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>
                <a:solidFill>
                  <a:schemeClr val="bg1"/>
                </a:solidFill>
                <a:latin typeface="Bahnschrift SemiCondensed" panose="020B0502040204020203" pitchFamily="34" charset="0"/>
                <a:cs typeface="Arial" panose="020B0604020202020204" pitchFamily="34" charset="0"/>
              </a:rPr>
              <a:t>Historial de servicios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1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83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54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178</Words>
  <Application>Microsoft Office PowerPoint</Application>
  <PresentationFormat>Panorámica</PresentationFormat>
  <Paragraphs>35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Bahnschrift SemiCondensed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PC-74056</dc:creator>
  <cp:lastModifiedBy>PC-74056</cp:lastModifiedBy>
  <cp:revision>13</cp:revision>
  <dcterms:created xsi:type="dcterms:W3CDTF">2021-09-18T22:42:58Z</dcterms:created>
  <dcterms:modified xsi:type="dcterms:W3CDTF">2021-09-19T00:59:07Z</dcterms:modified>
</cp:coreProperties>
</file>