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3D"/>
    <a:srgbClr val="172119"/>
    <a:srgbClr val="0F283E"/>
    <a:srgbClr val="181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6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09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6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9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5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5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3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43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46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6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06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BD7A4-6E1A-4FC6-9398-3D5AECB9835A}" type="datetimeFigureOut">
              <a:rPr lang="es-CO" smtClean="0"/>
              <a:t>13/07/2024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0FD2D-0868-4D60-AB1C-07EE748846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9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8E47A7A4-75DC-DE8D-A352-9858F0AB8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7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 MAURICIO RODRIGUEZ GARZON</dc:creator>
  <cp:lastModifiedBy>YOHAN MAURICIO RODRIGUEZ GARZON</cp:lastModifiedBy>
  <cp:revision>2</cp:revision>
  <dcterms:created xsi:type="dcterms:W3CDTF">2024-07-13T16:46:09Z</dcterms:created>
  <dcterms:modified xsi:type="dcterms:W3CDTF">2024-07-13T16:56:36Z</dcterms:modified>
</cp:coreProperties>
</file>