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5C"/>
    <a:srgbClr val="122447"/>
    <a:srgbClr val="1D345F"/>
    <a:srgbClr val="0A0A0A"/>
    <a:srgbClr val="2B1514"/>
    <a:srgbClr val="13171F"/>
    <a:srgbClr val="10273D"/>
    <a:srgbClr val="172119"/>
    <a:srgbClr val="0F283E"/>
    <a:srgbClr val="18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F1840491-2191-B107-BDB0-8B5A514B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4</cp:revision>
  <dcterms:created xsi:type="dcterms:W3CDTF">2024-07-13T16:46:09Z</dcterms:created>
  <dcterms:modified xsi:type="dcterms:W3CDTF">2024-07-13T17:04:10Z</dcterms:modified>
</cp:coreProperties>
</file>