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D315C"/>
    <a:srgbClr val="122447"/>
    <a:srgbClr val="1D345F"/>
    <a:srgbClr val="0A0A0A"/>
    <a:srgbClr val="2B1514"/>
    <a:srgbClr val="13171F"/>
    <a:srgbClr val="10273D"/>
    <a:srgbClr val="172119"/>
    <a:srgbClr val="0F2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73DABE55-623A-BA6D-D10D-2BB4EE51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" y="0"/>
            <a:ext cx="678511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5</cp:revision>
  <dcterms:created xsi:type="dcterms:W3CDTF">2024-07-13T16:46:09Z</dcterms:created>
  <dcterms:modified xsi:type="dcterms:W3CDTF">2024-07-13T17:05:01Z</dcterms:modified>
</cp:coreProperties>
</file>