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904"/>
    <a:srgbClr val="0E2E3A"/>
    <a:srgbClr val="7BC0C4"/>
    <a:srgbClr val="01040F"/>
    <a:srgbClr val="113440"/>
    <a:srgbClr val="000000"/>
    <a:srgbClr val="1D315C"/>
    <a:srgbClr val="122447"/>
    <a:srgbClr val="1D345F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5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4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0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9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9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Imagen que contiene texto, botella&#10;&#10;Descripción generada automáticamente">
            <a:extLst>
              <a:ext uri="{FF2B5EF4-FFF2-40B4-BE49-F238E27FC236}">
                <a16:creationId xmlns:a16="http://schemas.microsoft.com/office/drawing/2014/main" id="{2B46B590-0285-E024-0AFC-77F9B065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11"/>
            <a:ext cx="6858000" cy="83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MAURICIO RODRIGUEZ GARZON</dc:creator>
  <cp:lastModifiedBy>YOHAN MAURICIO RODRIGUEZ GARZON</cp:lastModifiedBy>
  <cp:revision>7</cp:revision>
  <dcterms:created xsi:type="dcterms:W3CDTF">2024-07-13T16:46:09Z</dcterms:created>
  <dcterms:modified xsi:type="dcterms:W3CDTF">2024-07-13T17:09:47Z</dcterms:modified>
</cp:coreProperties>
</file>