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19"/>
    <a:srgbClr val="0F283E"/>
    <a:srgbClr val="18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7BC68DD-4DD9-E2DF-4B67-DA6C1BB0A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3" b="11819"/>
          <a:stretch/>
        </p:blipFill>
        <p:spPr>
          <a:xfrm>
            <a:off x="0" y="952500"/>
            <a:ext cx="68580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1</cp:revision>
  <dcterms:created xsi:type="dcterms:W3CDTF">2024-07-13T16:46:09Z</dcterms:created>
  <dcterms:modified xsi:type="dcterms:W3CDTF">2024-07-13T16:55:39Z</dcterms:modified>
</cp:coreProperties>
</file>