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57" r:id="rId10"/>
    <p:sldId id="268" r:id="rId11"/>
    <p:sldId id="269" r:id="rId12"/>
    <p:sldId id="273" r:id="rId13"/>
    <p:sldId id="270" r:id="rId14"/>
    <p:sldId id="271" r:id="rId15"/>
    <p:sldId id="274" r:id="rId16"/>
    <p:sldId id="272" r:id="rId17"/>
    <p:sldId id="275" r:id="rId18"/>
    <p:sldId id="276" r:id="rId19"/>
    <p:sldId id="277" r:id="rId20"/>
    <p:sldId id="278" r:id="rId21"/>
    <p:sldId id="279" r:id="rId22"/>
    <p:sldId id="265" r:id="rId23"/>
    <p:sldId id="266" r:id="rId24"/>
    <p:sldId id="267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F4D00-6E6C-D3A8-B8F0-F96912AB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CDCCE2-0B87-16BA-01E0-55EDC7624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8089A2-FBA6-4FD1-68E7-CB88D14A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DBF-9D00-46FF-9CAE-41CA0DB73579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AAD239-AE25-3921-3501-8EBCE69D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2C27DA-7D39-C7B7-0FA2-45229F9B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024-59B1-4C31-89A8-110C4504F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18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142305-AA68-90B8-EC62-8E53D985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3C5782-6EA0-0524-842B-2DB707EFD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B7FDEA-5620-F115-4048-24E21AB9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DBF-9D00-46FF-9CAE-41CA0DB73579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7EE812-B37B-41A7-A88D-D1A96373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E2BCBB-3089-9CCC-1FDF-88262BAC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024-59B1-4C31-89A8-110C4504F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77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375B43-2C29-1728-B491-18D11BFFD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826491-E011-BBF5-D424-D4DF17281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3BCD0E-2B7A-7777-CDC1-630D9D27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DBF-9D00-46FF-9CAE-41CA0DB73579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470E36-4733-5569-AC12-08D0696B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958EE2-9989-B04A-19AD-61035CB7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024-59B1-4C31-89A8-110C4504F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75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004EC2-E247-9C95-B414-30EB5E00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CDB840-0613-6B5B-FFCC-37126D9D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464A5E-3489-8BE7-BCEC-D79C3929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DBF-9D00-46FF-9CAE-41CA0DB73579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4A3CE0-3095-CA3D-CC37-B03603AC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90C99B-3EEF-DB51-9ACF-10ACB6E4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024-59B1-4C31-89A8-110C4504F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77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0B511-1188-4435-FF4C-DF4949CC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E548F7-F015-A466-34D3-21767E4C4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E2A1CB-7E75-C155-79C4-7D3CDDB6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DBF-9D00-46FF-9CAE-41CA0DB73579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13908F-E45C-1504-C9CC-F371C136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99B611-7285-9CE7-906C-B38711F6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024-59B1-4C31-89A8-110C4504F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90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C8796-11CE-BD10-9C6C-C90C4B4C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5192B5-7BF2-BE70-E7AB-FB065B05F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2CF450-F3BE-97C1-994A-258C24202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CF9174-68F0-C5A8-EE72-D43B3829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DBF-9D00-46FF-9CAE-41CA0DB73579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1826AE-71D7-4627-B65D-59C220A6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C27EBD-A828-F839-E8CB-612090D2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024-59B1-4C31-89A8-110C4504F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17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058E55-52CC-80B0-FC8F-ECC126240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71ED37-4CCE-717E-A797-2D8409717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AFF4CC-E6AD-594D-7C02-D41D0F718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27722C-284A-7AE6-E7A2-CCC1AFAC4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3C0752-8071-83E8-4302-95FD04151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265AEA-4ECD-776C-D48F-E547F367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DBF-9D00-46FF-9CAE-41CA0DB73579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C92FF17-8652-CA46-D1D1-07C8C910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9A8CB78-EDDF-5430-3308-2A43605F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024-59B1-4C31-89A8-110C4504F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73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8C3AC6-3BDA-A6A9-84D1-715C2A30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8C1B927-9373-C71A-A3C5-DEAA37BE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DBF-9D00-46FF-9CAE-41CA0DB73579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D98912-B5D2-28C3-E3B9-81D9868E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BB4C7A-DECF-FCF6-9002-0330C00F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024-59B1-4C31-89A8-110C4504F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77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96365FC-EBFE-583D-85CD-B8109F2B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DBF-9D00-46FF-9CAE-41CA0DB73579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1C02AD-5B88-61ED-6D3C-E762E8FD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024E00-857F-2564-3C16-7D305FC2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024-59B1-4C31-89A8-110C4504F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53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5265C-26DA-2022-E600-AE2AFDBF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1C6672-2E4D-0275-1F90-248955DB1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E6DC71-132C-4B10-B67B-B1D059891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85DF9D-0312-8307-AC70-7F77DA21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DBF-9D00-46FF-9CAE-41CA0DB73579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D444EA-E008-3420-ECFE-C811C139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D0CB82-6C62-6C05-60AF-676BF5FA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024-59B1-4C31-89A8-110C4504F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56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64EDC-C0FC-0A98-5871-AB8AE88C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847432-44FA-471E-F986-4B40CC640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A911AA-73D9-DBBB-644B-111B2EF9A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14C066-872F-7FA2-11E9-08EE5B51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6DBF-9D00-46FF-9CAE-41CA0DB73579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A0E97C-4156-2942-1EDA-74066A4E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8A808A-C1F8-AE6B-AA9B-48E6363A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024-59B1-4C31-89A8-110C4504F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80A6DD0-009D-6A1B-BAB7-168C6B32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C24111-8EC2-05CD-08C5-4CB290667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617BA7-7B1A-CEDE-9524-2E66A16EB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6DBF-9D00-46FF-9CAE-41CA0DB73579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DE8559-6569-1783-C95C-7D4735AB0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9AB986-73A3-BD0C-05E3-330008D93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84024-59B1-4C31-89A8-110C4504F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62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D0A9A-0E73-8EC9-D86C-E284C3650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fr-FR" sz="5400" dirty="0" err="1"/>
              <a:t>Minecart</a:t>
            </a:r>
            <a:r>
              <a:rPr lang="fr-FR" sz="5400" dirty="0"/>
              <a:t> 	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3C21D1-AFAC-F966-6313-4AB27BAAB0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2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F14EE1F-6E99-726A-2267-AE23CCB540B2}"/>
              </a:ext>
            </a:extLst>
          </p:cNvPr>
          <p:cNvSpPr txBox="1"/>
          <p:nvPr/>
        </p:nvSpPr>
        <p:spPr>
          <a:xfrm>
            <a:off x="9806608" y="304800"/>
            <a:ext cx="3114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Bouaza Karim</a:t>
            </a:r>
          </a:p>
          <a:p>
            <a:r>
              <a:rPr lang="fr-FR" dirty="0"/>
              <a:t>Saba Yohan</a:t>
            </a:r>
          </a:p>
          <a:p>
            <a:r>
              <a:rPr lang="fr-FR" dirty="0" err="1"/>
              <a:t>Fourie</a:t>
            </a:r>
            <a:r>
              <a:rPr lang="fr-FR" dirty="0"/>
              <a:t> </a:t>
            </a:r>
            <a:r>
              <a:rPr lang="fr-FR" dirty="0" err="1"/>
              <a:t>Quenin</a:t>
            </a:r>
            <a:endParaRPr lang="fr-FR" dirty="0"/>
          </a:p>
          <a:p>
            <a:r>
              <a:rPr lang="fr-FR" dirty="0" err="1"/>
              <a:t>Castellari</a:t>
            </a:r>
            <a:r>
              <a:rPr lang="fr-FR" dirty="0"/>
              <a:t> Romain</a:t>
            </a:r>
          </a:p>
        </p:txBody>
      </p:sp>
    </p:spTree>
    <p:extLst>
      <p:ext uri="{BB962C8B-B14F-4D97-AF65-F5344CB8AC3E}">
        <p14:creationId xmlns:p14="http://schemas.microsoft.com/office/powerpoint/2010/main" val="2914941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8830B4-16A0-0FB6-82B1-67D29125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487285"/>
            <a:ext cx="4220967" cy="1717091"/>
          </a:xfrm>
        </p:spPr>
        <p:txBody>
          <a:bodyPr anchor="b"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LOGIN AND REGISTER PAGE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A4C3052-F782-A299-AF0F-F54E189C2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940" y="838011"/>
            <a:ext cx="4782771" cy="21402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A2595B-D0C8-2A01-F864-15EBF4B4F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305" y="4079727"/>
            <a:ext cx="3908040" cy="2364366"/>
          </a:xfrm>
          <a:prstGeom prst="rect">
            <a:avLst/>
          </a:prstGeom>
        </p:spPr>
      </p:pic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5312D898-CF71-437C-A81D-D00B279AC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48404" y="3428771"/>
            <a:ext cx="3171825" cy="2667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E3492C9-B1E6-B0F3-D8C3-C74C62AA929D}"/>
                  </a:ext>
                </a:extLst>
              </p:cNvPr>
              <p:cNvSpPr txBox="1"/>
              <p:nvPr/>
            </p:nvSpPr>
            <p:spPr>
              <a:xfrm rot="21049058">
                <a:off x="4764818" y="2753345"/>
                <a:ext cx="2593324" cy="1354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8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fr-FR" sz="8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E3492C9-B1E6-B0F3-D8C3-C74C62AA9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49058">
                <a:off x="4764818" y="2753345"/>
                <a:ext cx="2593324" cy="13542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4714E927-25D3-958B-1992-53C08062312E}"/>
              </a:ext>
            </a:extLst>
          </p:cNvPr>
          <p:cNvSpPr txBox="1"/>
          <p:nvPr/>
        </p:nvSpPr>
        <p:spPr>
          <a:xfrm>
            <a:off x="6641940" y="318666"/>
            <a:ext cx="560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LoginRegister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A8FA4BB-36F3-A728-1991-70D6B1670792}"/>
              </a:ext>
            </a:extLst>
          </p:cNvPr>
          <p:cNvSpPr txBox="1"/>
          <p:nvPr/>
        </p:nvSpPr>
        <p:spPr>
          <a:xfrm>
            <a:off x="7075144" y="3493447"/>
            <a:ext cx="363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LoginView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311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36A5E95-8812-3EEC-9B84-4987C8A6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511" y="24188"/>
            <a:ext cx="4220967" cy="1717090"/>
          </a:xfrm>
        </p:spPr>
        <p:txBody>
          <a:bodyPr anchor="b">
            <a:normAutofit/>
          </a:bodyPr>
          <a:lstStyle/>
          <a:p>
            <a:r>
              <a:rPr lang="fr-FR" sz="4600" dirty="0">
                <a:solidFill>
                  <a:schemeClr val="bg1"/>
                </a:solidFill>
              </a:rPr>
              <a:t>Login and </a:t>
            </a:r>
            <a:r>
              <a:rPr lang="fr-FR" sz="4600" dirty="0" err="1">
                <a:solidFill>
                  <a:schemeClr val="bg1"/>
                </a:solidFill>
              </a:rPr>
              <a:t>register</a:t>
            </a:r>
            <a:r>
              <a:rPr lang="fr-FR" sz="4600" dirty="0">
                <a:solidFill>
                  <a:schemeClr val="bg1"/>
                </a:solidFill>
              </a:rPr>
              <a:t> page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DB38D44-9385-3FE1-FAEB-EA998F7DB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410" y="1969871"/>
            <a:ext cx="3244248" cy="108503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FCB28A7-8387-B87B-7474-5A5BD23AB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47" y="1586962"/>
            <a:ext cx="4174898" cy="899611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4423964-83F3-ECF8-2DEF-F9BF53EF6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67C53CD-9CE6-F961-F207-A890FB052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671" y="3022814"/>
            <a:ext cx="4291522" cy="3604878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05130BB-DA4E-C5E0-E84F-C15491462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5431" y="3501837"/>
            <a:ext cx="2988784" cy="26899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68D35E6-59B6-E1FA-C2B8-9BB385174DD5}"/>
                  </a:ext>
                </a:extLst>
              </p:cNvPr>
              <p:cNvSpPr txBox="1"/>
              <p:nvPr/>
            </p:nvSpPr>
            <p:spPr>
              <a:xfrm>
                <a:off x="2797534" y="1754766"/>
                <a:ext cx="609834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fr-FR" sz="4800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68D35E6-59B6-E1FA-C2B8-9BB385174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534" y="1754766"/>
                <a:ext cx="6098344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88851186-4F96-2E5F-C5DC-7FF20664656F}"/>
                  </a:ext>
                </a:extLst>
              </p:cNvPr>
              <p:cNvSpPr txBox="1"/>
              <p:nvPr/>
            </p:nvSpPr>
            <p:spPr>
              <a:xfrm>
                <a:off x="2804817" y="3491954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88851186-4F96-2E5F-C5DC-7FF206646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817" y="3491954"/>
                <a:ext cx="6096000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470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CA4A2-831D-4A6A-C394-F395D792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Connection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database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92548A-C8C9-0ED2-456A-6793FA90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40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E34A8F2-5A03-33C3-A02A-E45DF192F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85" y="2515459"/>
            <a:ext cx="4260814" cy="2645928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32D06F-E217-8B0C-4248-B3F87920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fr-FR"/>
              <a:t>HOME PAGE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04806A-01EE-6D8E-42C9-DFE2380B6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5 </a:t>
            </a:r>
            <a:r>
              <a:rPr lang="fr-FR" sz="2000" dirty="0" err="1"/>
              <a:t>posibilities</a:t>
            </a:r>
            <a:r>
              <a:rPr lang="fr-FR" sz="2000" dirty="0"/>
              <a:t> :</a:t>
            </a:r>
          </a:p>
          <a:p>
            <a:r>
              <a:rPr lang="fr-FR" sz="2000" dirty="0" err="1"/>
              <a:t>Browse</a:t>
            </a:r>
            <a:r>
              <a:rPr lang="fr-FR" sz="2000" dirty="0"/>
              <a:t> a </a:t>
            </a:r>
            <a:r>
              <a:rPr lang="fr-FR" sz="2000" dirty="0" err="1"/>
              <a:t>product</a:t>
            </a:r>
            <a:endParaRPr lang="fr-FR" sz="2000" dirty="0"/>
          </a:p>
          <a:p>
            <a:r>
              <a:rPr lang="fr-FR" sz="2000" dirty="0" err="1"/>
              <a:t>View</a:t>
            </a:r>
            <a:r>
              <a:rPr lang="fr-FR" sz="2000" dirty="0"/>
              <a:t> </a:t>
            </a:r>
            <a:r>
              <a:rPr lang="fr-FR" sz="2000" dirty="0" err="1"/>
              <a:t>Cart</a:t>
            </a:r>
            <a:endParaRPr lang="fr-FR" sz="2000" dirty="0"/>
          </a:p>
          <a:p>
            <a:r>
              <a:rPr lang="fr-FR" sz="2000" dirty="0" err="1"/>
              <a:t>View</a:t>
            </a:r>
            <a:r>
              <a:rPr lang="fr-FR" sz="2000" dirty="0"/>
              <a:t> the </a:t>
            </a:r>
            <a:r>
              <a:rPr lang="fr-FR" sz="2000" dirty="0" err="1"/>
              <a:t>past</a:t>
            </a:r>
            <a:r>
              <a:rPr lang="fr-FR" sz="2000" dirty="0"/>
              <a:t> </a:t>
            </a:r>
            <a:r>
              <a:rPr lang="fr-FR" sz="2000" dirty="0" err="1"/>
              <a:t>orders</a:t>
            </a:r>
            <a:endParaRPr lang="fr-FR" sz="2000" dirty="0"/>
          </a:p>
          <a:p>
            <a:r>
              <a:rPr lang="fr-FR" sz="2000" dirty="0" err="1"/>
              <a:t>Adjust</a:t>
            </a:r>
            <a:r>
              <a:rPr lang="fr-FR" sz="2000" dirty="0"/>
              <a:t> balance</a:t>
            </a:r>
          </a:p>
          <a:p>
            <a:r>
              <a:rPr lang="fr-FR" sz="2000" dirty="0"/>
              <a:t>Log out (to </a:t>
            </a:r>
            <a:r>
              <a:rPr lang="fr-FR" sz="2000" dirty="0" err="1"/>
              <a:t>anothor</a:t>
            </a:r>
            <a:r>
              <a:rPr lang="fr-FR" sz="2000" dirty="0"/>
              <a:t> </a:t>
            </a:r>
            <a:r>
              <a:rPr lang="fr-FR" sz="2000" dirty="0" err="1"/>
              <a:t>account</a:t>
            </a:r>
            <a:r>
              <a:rPr lang="fr-FR" sz="2000" dirty="0"/>
              <a:t> for </a:t>
            </a:r>
            <a:r>
              <a:rPr lang="fr-FR" sz="2000" dirty="0" err="1"/>
              <a:t>example</a:t>
            </a:r>
            <a:r>
              <a:rPr lang="fr-F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053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79EA87-7D68-4626-2A0A-A1C256EC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fr-FR" sz="4000" dirty="0" err="1"/>
              <a:t>Browse</a:t>
            </a:r>
            <a:r>
              <a:rPr lang="fr-FR" sz="4000" dirty="0"/>
              <a:t> </a:t>
            </a:r>
            <a:r>
              <a:rPr lang="fr-FR" sz="4000" dirty="0" err="1"/>
              <a:t>product</a:t>
            </a:r>
            <a:endParaRPr lang="fr-FR" sz="4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23AC60-9A5C-A925-47F2-7C085E8B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rmAutofit/>
          </a:bodyPr>
          <a:lstStyle/>
          <a:p>
            <a:r>
              <a:rPr lang="fr-FR" sz="2000" dirty="0" err="1"/>
              <a:t>Add</a:t>
            </a:r>
            <a:r>
              <a:rPr lang="fr-FR" sz="2000" dirty="0"/>
              <a:t> </a:t>
            </a:r>
            <a:r>
              <a:rPr lang="fr-FR" sz="2000" dirty="0" err="1"/>
              <a:t>product</a:t>
            </a:r>
            <a:r>
              <a:rPr lang="fr-FR" sz="2000" dirty="0"/>
              <a:t> to </a:t>
            </a:r>
            <a:r>
              <a:rPr lang="fr-FR" sz="2000" dirty="0" err="1"/>
              <a:t>cart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choosen</a:t>
            </a:r>
            <a:r>
              <a:rPr lang="fr-FR" sz="2000" dirty="0"/>
              <a:t> </a:t>
            </a:r>
            <a:r>
              <a:rPr lang="fr-FR" sz="2000" dirty="0" err="1"/>
              <a:t>my</a:t>
            </a:r>
            <a:r>
              <a:rPr lang="fr-FR" sz="2000" dirty="0"/>
              <a:t> </a:t>
            </a:r>
            <a:r>
              <a:rPr lang="fr-FR" sz="2000" dirty="0" err="1"/>
              <a:t>quantity</a:t>
            </a:r>
            <a:endParaRPr lang="fr-FR" sz="2000" dirty="0"/>
          </a:p>
          <a:p>
            <a:r>
              <a:rPr lang="fr-FR" sz="2000" dirty="0"/>
              <a:t>Use </a:t>
            </a:r>
            <a:r>
              <a:rPr lang="fr-FR" sz="2000" dirty="0" err="1"/>
              <a:t>filter</a:t>
            </a:r>
            <a:endParaRPr lang="fr-FR" sz="2000" dirty="0"/>
          </a:p>
          <a:p>
            <a:r>
              <a:rPr lang="fr-FR" sz="2000" dirty="0"/>
              <a:t>Access to </a:t>
            </a:r>
            <a:r>
              <a:rPr lang="fr-FR" sz="2000" dirty="0" err="1"/>
              <a:t>cart</a:t>
            </a:r>
            <a:endParaRPr lang="fr-FR" sz="2000" dirty="0"/>
          </a:p>
          <a:p>
            <a:r>
              <a:rPr lang="fr-FR" sz="2000" dirty="0"/>
              <a:t>Return to menu</a:t>
            </a:r>
          </a:p>
          <a:p>
            <a:r>
              <a:rPr lang="fr-FR" sz="2000" dirty="0"/>
              <a:t>Change page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124D09-7E65-E7F5-84DA-0C1DE66E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637" y="484632"/>
            <a:ext cx="3310972" cy="57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05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4EEEE-EA62-A615-AD5D-E680D6AC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*code </a:t>
            </a:r>
            <a:r>
              <a:rPr lang="fr-FR" dirty="0" err="1"/>
              <a:t>example</a:t>
            </a:r>
            <a:r>
              <a:rPr lang="fr-FR" dirty="0"/>
              <a:t>*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0743C8-30BF-EE24-5593-CFC507335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045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7070AB-3219-19DA-E344-F162C365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Connection </a:t>
            </a:r>
            <a:r>
              <a:rPr lang="fr-FR" dirty="0" err="1"/>
              <a:t>with</a:t>
            </a:r>
            <a:r>
              <a:rPr lang="fr-FR" dirty="0"/>
              <a:t> the data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CCEBA0-9452-5997-BBFC-A99E2ECC1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045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0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934AC0-87E8-9B23-539E-AF45A98F9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Cart Page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509949-F85A-197A-B173-7C21C5EF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863018"/>
            <a:ext cx="4666592" cy="3304451"/>
          </a:xfrm>
        </p:spPr>
        <p:txBody>
          <a:bodyPr>
            <a:norm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Modify the quantities</a:t>
            </a:r>
          </a:p>
          <a:p>
            <a:r>
              <a:rPr lang="fr-FR" sz="2400">
                <a:solidFill>
                  <a:schemeClr val="bg1"/>
                </a:solidFill>
              </a:rPr>
              <a:t>Remove to cart</a:t>
            </a:r>
          </a:p>
          <a:p>
            <a:r>
              <a:rPr lang="fr-FR" sz="2400">
                <a:solidFill>
                  <a:schemeClr val="bg1"/>
                </a:solidFill>
              </a:rPr>
              <a:t>Clear the cart</a:t>
            </a:r>
          </a:p>
          <a:p>
            <a:r>
              <a:rPr lang="fr-FR" sz="2400">
                <a:solidFill>
                  <a:schemeClr val="bg1"/>
                </a:solidFill>
              </a:rPr>
              <a:t>Check out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AE09F4-882F-10C6-F4A3-4EE158FBF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225" y="512350"/>
            <a:ext cx="3192241" cy="548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07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38CA7-DF8C-3114-F1FD-9BAEA337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*code </a:t>
            </a:r>
            <a:r>
              <a:rPr lang="fr-FR" dirty="0" err="1"/>
              <a:t>example</a:t>
            </a:r>
            <a:r>
              <a:rPr lang="fr-FR" dirty="0"/>
              <a:t>*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713815-62A6-46A5-9723-E0ED666B7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48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1">
            <a:extLst>
              <a:ext uri="{FF2B5EF4-FFF2-40B4-BE49-F238E27FC236}">
                <a16:creationId xmlns:a16="http://schemas.microsoft.com/office/drawing/2014/main" id="{FEB0B922-A6AE-4089-8B21-F3E1A7709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20">
            <a:extLst>
              <a:ext uri="{FF2B5EF4-FFF2-40B4-BE49-F238E27FC236}">
                <a16:creationId xmlns:a16="http://schemas.microsoft.com/office/drawing/2014/main" id="{C5EB7378-ADA3-4D6E-8E3A-09FAD147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3F22C8-CB38-97B3-2C6C-80713EC28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Clear </a:t>
            </a:r>
            <a:r>
              <a:rPr lang="fr-FR" dirty="0" err="1">
                <a:solidFill>
                  <a:srgbClr val="FFFFFF"/>
                </a:solidFill>
              </a:rPr>
              <a:t>cart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62CB16-A1C3-F88B-2834-94D57914D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000" dirty="0">
              <a:solidFill>
                <a:srgbClr val="FF000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E2ACD37-CCC3-9D4E-F959-1F2644378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75" y="1746733"/>
            <a:ext cx="2905178" cy="470474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DC39747-78EB-3A17-D173-DBA83DA34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72" y="2021249"/>
            <a:ext cx="5431948" cy="34628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4DEEA66-599E-0C0D-214F-AEDAE1D961BF}"/>
                  </a:ext>
                </a:extLst>
              </p:cNvPr>
              <p:cNvSpPr txBox="1"/>
              <p:nvPr/>
            </p:nvSpPr>
            <p:spPr>
              <a:xfrm>
                <a:off x="2357009" y="2898775"/>
                <a:ext cx="6096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7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fr-FR" sz="7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4DEEA66-599E-0C0D-214F-AEDAE1D96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009" y="2898775"/>
                <a:ext cx="6096000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885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67A5C-C13B-4681-5A90-043EDE8A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522156"/>
            <a:ext cx="5609222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Introduction</a:t>
            </a:r>
          </a:p>
        </p:txBody>
      </p:sp>
      <p:sp>
        <p:nvSpPr>
          <p:cNvPr id="2074" name="Freeform: Shape 2073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6" name="Freeform: Shape 2075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8" name="Freeform: Shape 2077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0" name="Freeform: Shape 2079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4" name="Picture 6" descr="Amazon RDS for MySQL – Amazon Web Services (AWS)">
            <a:extLst>
              <a:ext uri="{FF2B5EF4-FFF2-40B4-BE49-F238E27FC236}">
                <a16:creationId xmlns:a16="http://schemas.microsoft.com/office/drawing/2014/main" id="{A88CF2D9-01CC-B093-1478-3D8341A42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1815" y="378150"/>
            <a:ext cx="2343150" cy="12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2" name="Oval 2081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4" name="Oval 2083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Trello Review | PCMag">
            <a:extLst>
              <a:ext uri="{FF2B5EF4-FFF2-40B4-BE49-F238E27FC236}">
                <a16:creationId xmlns:a16="http://schemas.microsoft.com/office/drawing/2014/main" id="{D016FC86-C9B1-F06A-C2D9-C4F2182EBD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0302" y="1695196"/>
            <a:ext cx="1827742" cy="102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ava (programming language) - Wikipedia">
            <a:extLst>
              <a:ext uri="{FF2B5EF4-FFF2-40B4-BE49-F238E27FC236}">
                <a16:creationId xmlns:a16="http://schemas.microsoft.com/office/drawing/2014/main" id="{BDE86B2A-2BF5-53F1-F2CA-DC6B5D983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161" y="3431753"/>
            <a:ext cx="1624412" cy="297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6" name="Freeform: Shape 2085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8" name="Freeform: Shape 2087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6" name="Picture 8" descr="UBC GitHub Instructor Guide | Learning Technology Hub">
            <a:extLst>
              <a:ext uri="{FF2B5EF4-FFF2-40B4-BE49-F238E27FC236}">
                <a16:creationId xmlns:a16="http://schemas.microsoft.com/office/drawing/2014/main" id="{AE0890EE-2CBA-BD11-6E68-324451359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5024" y="825245"/>
            <a:ext cx="2260711" cy="126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566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6C7751-0626-D86F-ABA5-DBB950F6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2600">
                <a:solidFill>
                  <a:srgbClr val="FFFFFF"/>
                </a:solidFill>
              </a:rPr>
              <a:t>Adjust Balance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4E9BAD8-5164-31DC-CF07-357A4E94E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101" y="1258285"/>
            <a:ext cx="3757168" cy="314751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D95A14D-421D-E7D7-533F-9FB188D09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692" y="2519423"/>
            <a:ext cx="4099559" cy="2743199"/>
          </a:xfrm>
          <a:prstGeom prst="rect">
            <a:avLst/>
          </a:prstGeom>
        </p:spPr>
      </p:pic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BDEBB82D-4871-3498-23B5-E07F9CFEE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643171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6544EF-A11C-B9B8-D588-4E461B37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*</a:t>
            </a:r>
            <a:r>
              <a:rPr lang="fr-FR" dirty="0" err="1"/>
              <a:t>View</a:t>
            </a:r>
            <a:r>
              <a:rPr lang="fr-FR" dirty="0"/>
              <a:t> </a:t>
            </a:r>
            <a:r>
              <a:rPr lang="fr-FR" dirty="0" err="1"/>
              <a:t>past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*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6A9E49-E050-3B3B-1F6E-786384329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198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2E1DA-8EDC-235D-CEF2-C77EA2E5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partie avec les problèmes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1408BD-9B3D-63FD-C528-9EA3B2DBB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05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3C90B-FFEE-E286-04EC-F124C4B6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problèmes et nos </a:t>
            </a:r>
            <a:r>
              <a:rPr lang="fr-FR" dirty="0" err="1"/>
              <a:t>amelioration</a:t>
            </a:r>
            <a:r>
              <a:rPr lang="fr-FR" dirty="0"/>
              <a:t>/ apprentissage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0887C-0881-DEE1-2ED0-EE45B621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239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AC80F0BC-C433-0EA7-EAC3-19942C6F99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6226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F1980FA-06B3-E114-B56B-1BD6E6E9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Questions 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0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7EAD96-413B-2C46-1E00-96C57BAE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Minecart : User’s point of view</a:t>
            </a:r>
          </a:p>
        </p:txBody>
      </p:sp>
      <p:pic>
        <p:nvPicPr>
          <p:cNvPr id="3074" name="Picture 2" descr="What are Chat UI Components?">
            <a:extLst>
              <a:ext uri="{FF2B5EF4-FFF2-40B4-BE49-F238E27FC236}">
                <a16:creationId xmlns:a16="http://schemas.microsoft.com/office/drawing/2014/main" id="{F83DD0A8-8EEA-D4C1-6A35-AA0241AF4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027925"/>
            <a:ext cx="6780700" cy="479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16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5BC11B-A1D5-ED58-4849-4BAC9348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8063815-2BC7-CAA6-46A5-39FB1ABE27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9011" y="1"/>
            <a:ext cx="8094869" cy="698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70507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Rectangle 51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54E780-D88A-F0C1-C9CC-0477F1CE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D7666D6-495E-E43C-3E63-1C433A32AF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4521" y="0"/>
            <a:ext cx="6567399" cy="684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02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9E42F2-88AA-35BA-EF35-604639F6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Diagram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2248DC9-5D14-29D8-206C-974C5E02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092" y="-1"/>
            <a:ext cx="6423977" cy="686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9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5ABF3EBC-903C-98C6-29AE-77D22B8C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Diagram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87137AE-627E-29B1-ABA3-FA2B01256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023" y="0"/>
            <a:ext cx="6423977" cy="61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332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AF76B4-ED78-3934-3EEA-EB2C0359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E219FCD-4CF9-003F-9393-503114BC26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0120" y="1570383"/>
            <a:ext cx="8214880" cy="371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26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5D9A1D5-D821-C3C7-0B43-2C9DC8436866}"/>
              </a:ext>
            </a:extLst>
          </p:cNvPr>
          <p:cNvSpPr txBox="1"/>
          <p:nvPr/>
        </p:nvSpPr>
        <p:spPr>
          <a:xfrm>
            <a:off x="804673" y="3320859"/>
            <a:ext cx="4573475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Organisation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Trello Review | PCMag">
            <a:extLst>
              <a:ext uri="{FF2B5EF4-FFF2-40B4-BE49-F238E27FC236}">
                <a16:creationId xmlns:a16="http://schemas.microsoft.com/office/drawing/2014/main" id="{A4A826B1-400C-1380-FFA2-F995A3A6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0424" y="2799222"/>
            <a:ext cx="4333875" cy="242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5343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141</Words>
  <Application>Microsoft Office PowerPoint</Application>
  <PresentationFormat>Grand écran</PresentationFormat>
  <Paragraphs>49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Thème Office</vt:lpstr>
      <vt:lpstr>Minecart  </vt:lpstr>
      <vt:lpstr>Introduction</vt:lpstr>
      <vt:lpstr>Minecart : User’s point of view</vt:lpstr>
      <vt:lpstr>Use Case Diagram</vt:lpstr>
      <vt:lpstr>Class Diagram </vt:lpstr>
      <vt:lpstr>Activity Diagram</vt:lpstr>
      <vt:lpstr>Activity Diagram</vt:lpstr>
      <vt:lpstr>Sequence Diagram </vt:lpstr>
      <vt:lpstr>Présentation PowerPoint</vt:lpstr>
      <vt:lpstr>LOGIN AND REGISTER PAGE</vt:lpstr>
      <vt:lpstr>Login and register page</vt:lpstr>
      <vt:lpstr>Connection with the database </vt:lpstr>
      <vt:lpstr>HOME PAGE</vt:lpstr>
      <vt:lpstr>Browse product</vt:lpstr>
      <vt:lpstr>*code example*</vt:lpstr>
      <vt:lpstr>Connection with the data base</vt:lpstr>
      <vt:lpstr>Cart Page</vt:lpstr>
      <vt:lpstr>*code example*</vt:lpstr>
      <vt:lpstr>Clear cart</vt:lpstr>
      <vt:lpstr>Adjust Balance</vt:lpstr>
      <vt:lpstr>*View past order*</vt:lpstr>
      <vt:lpstr>Code partie avec les problèmes :</vt:lpstr>
      <vt:lpstr>Nos problèmes et nos amelioration/ apprentissage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Minecart</dc:title>
  <dc:creator>Romain Castellari</dc:creator>
  <cp:lastModifiedBy>Karim BOUAZA</cp:lastModifiedBy>
  <cp:revision>3</cp:revision>
  <dcterms:created xsi:type="dcterms:W3CDTF">2022-10-19T19:50:15Z</dcterms:created>
  <dcterms:modified xsi:type="dcterms:W3CDTF">2022-10-20T02:49:58Z</dcterms:modified>
</cp:coreProperties>
</file>