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4D00-6E6C-D3A8-B8F0-F96912AB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CDCCE2-0B87-16BA-01E0-55EDC7624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089A2-FBA6-4FD1-68E7-CB88D14A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AD239-AE25-3921-3501-8EBCE69D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C27DA-7D39-C7B7-0FA2-45229F9B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8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42305-AA68-90B8-EC62-8E53D98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C5782-6EA0-0524-842B-2DB707EFD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7FDEA-5620-F115-4048-24E21AB9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EE812-B37B-41A7-A88D-D1A96373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2BCBB-3089-9CCC-1FDF-88262BAC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7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375B43-2C29-1728-B491-18D11BFFD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826491-E011-BBF5-D424-D4DF1728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BCD0E-2B7A-7777-CDC1-630D9D27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70E36-4733-5569-AC12-08D0696B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58EE2-9989-B04A-19AD-61035CB7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5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04EC2-E247-9C95-B414-30EB5E00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B840-0613-6B5B-FFCC-37126D9D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64A5E-3489-8BE7-BCEC-D79C3929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A3CE0-3095-CA3D-CC37-B03603AC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0C99B-3EEF-DB51-9ACF-10ACB6E4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77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0B511-1188-4435-FF4C-DF4949CC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E548F7-F015-A466-34D3-21767E4C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2A1CB-7E75-C155-79C4-7D3CDDB6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3908F-E45C-1504-C9CC-F371C136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9B611-7285-9CE7-906C-B38711F6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90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C8796-11CE-BD10-9C6C-C90C4B4C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192B5-7BF2-BE70-E7AB-FB065B05F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2CF450-F3BE-97C1-994A-258C2420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F9174-68F0-C5A8-EE72-D43B3829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1826AE-71D7-4627-B65D-59C220A6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C27EBD-A828-F839-E8CB-612090D2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7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58E55-52CC-80B0-FC8F-ECC12624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1ED37-4CCE-717E-A797-2D840971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AFF4CC-E6AD-594D-7C02-D41D0F718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27722C-284A-7AE6-E7A2-CCC1AFAC4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3C0752-8071-83E8-4302-95FD0415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265AEA-4ECD-776C-D48F-E547F367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92FF17-8652-CA46-D1D1-07C8C910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8CB78-EDDF-5430-3308-2A43605F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7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C3AC6-3BDA-A6A9-84D1-715C2A30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C1B927-9373-C71A-A3C5-DEAA37BE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D98912-B5D2-28C3-E3B9-81D9868E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BB4C7A-DECF-FCF6-9002-0330C00F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7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6365FC-EBFE-583D-85CD-B8109F2B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1C02AD-5B88-61ED-6D3C-E762E8FD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24E00-857F-2564-3C16-7D305FC2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3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5265C-26DA-2022-E600-AE2AFDB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C6672-2E4D-0275-1F90-248955DB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E6DC71-132C-4B10-B67B-B1D059891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85DF9D-0312-8307-AC70-7F77DA21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D444EA-E008-3420-ECFE-C811C139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D0CB82-6C62-6C05-60AF-676BF5FA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56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64EDC-C0FC-0A98-5871-AB8AE88C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847432-44FA-471E-F986-4B40CC640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A911AA-73D9-DBBB-644B-111B2EF9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14C066-872F-7FA2-11E9-08EE5B51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A0E97C-4156-2942-1EDA-74066A4E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A808A-C1F8-AE6B-AA9B-48E6363A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0A6DD0-009D-6A1B-BAB7-168C6B32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C24111-8EC2-05CD-08C5-4CB29066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17BA7-7B1A-CEDE-9524-2E66A16EB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6DBF-9D00-46FF-9CAE-41CA0DB73579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DE8559-6569-1783-C95C-7D4735AB0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AB986-73A3-BD0C-05E3-330008D93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62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0A9A-0E73-8EC9-D86C-E284C3650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 err="1"/>
              <a:t>Minecart</a:t>
            </a:r>
            <a:r>
              <a:rPr lang="fr-FR" sz="5400" dirty="0"/>
              <a:t> 	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3C21D1-AFAC-F966-6313-4AB27BAA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494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2E1DA-8EDC-235D-CEF2-C77EA2E5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partie avec les problèmes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408BD-9B3D-63FD-C528-9EA3B2DB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3C90B-FFEE-E286-04EC-F124C4B6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problèmes et nos </a:t>
            </a:r>
            <a:r>
              <a:rPr lang="fr-FR" dirty="0" err="1"/>
              <a:t>amelioration</a:t>
            </a:r>
            <a:r>
              <a:rPr lang="fr-FR" dirty="0"/>
              <a:t>/ 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0887C-0881-DEE1-2ED0-EE45B621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23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AC80F0BC-C433-0EA7-EAC3-19942C6F9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F1980FA-06B3-E114-B56B-1BD6E6E9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Questions 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7A5C-C13B-4681-5A90-043EDE8A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8" name="Freeform: Shape 2077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0" name="Freeform: Shape 2079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Amazon RDS for MySQL – Amazon Web Services (AWS)">
            <a:extLst>
              <a:ext uri="{FF2B5EF4-FFF2-40B4-BE49-F238E27FC236}">
                <a16:creationId xmlns:a16="http://schemas.microsoft.com/office/drawing/2014/main" id="{A88CF2D9-01CC-B093-1478-3D8341A4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815" y="378150"/>
            <a:ext cx="2343150" cy="12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Oval 2081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Trello Review | PCMag">
            <a:extLst>
              <a:ext uri="{FF2B5EF4-FFF2-40B4-BE49-F238E27FC236}">
                <a16:creationId xmlns:a16="http://schemas.microsoft.com/office/drawing/2014/main" id="{D016FC86-C9B1-F06A-C2D9-C4F2182EBD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302" y="1695196"/>
            <a:ext cx="1827742" cy="10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(programming language) - Wikipedia">
            <a:extLst>
              <a:ext uri="{FF2B5EF4-FFF2-40B4-BE49-F238E27FC236}">
                <a16:creationId xmlns:a16="http://schemas.microsoft.com/office/drawing/2014/main" id="{BDE86B2A-2BF5-53F1-F2CA-DC6B5D983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161" y="3431753"/>
            <a:ext cx="1624412" cy="297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6" name="Freeform: Shape 2085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8" name="Freeform: Shape 2087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UBC GitHub Instructor Guide | Learning Technology Hub">
            <a:extLst>
              <a:ext uri="{FF2B5EF4-FFF2-40B4-BE49-F238E27FC236}">
                <a16:creationId xmlns:a16="http://schemas.microsoft.com/office/drawing/2014/main" id="{AE0890EE-2CBA-BD11-6E68-324451359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5024" y="825245"/>
            <a:ext cx="2260711" cy="1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6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7EAD96-413B-2C46-1E00-96C57BAE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Minecart : User’s point of view</a:t>
            </a:r>
          </a:p>
        </p:txBody>
      </p:sp>
      <p:pic>
        <p:nvPicPr>
          <p:cNvPr id="3074" name="Picture 2" descr="What are Chat UI Components?">
            <a:extLst>
              <a:ext uri="{FF2B5EF4-FFF2-40B4-BE49-F238E27FC236}">
                <a16:creationId xmlns:a16="http://schemas.microsoft.com/office/drawing/2014/main" id="{F83DD0A8-8EEA-D4C1-6A35-AA0241AF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027925"/>
            <a:ext cx="6780700" cy="47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6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5BC11B-A1D5-ED58-4849-4BAC9348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063815-2BC7-CAA6-46A5-39FB1ABE27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9011" y="1"/>
            <a:ext cx="8094869" cy="698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7050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51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54E780-D88A-F0C1-C9CC-0477F1CE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7666D6-495E-E43C-3E63-1C433A32A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4521" y="0"/>
            <a:ext cx="6567399" cy="68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9E42F2-88AA-35BA-EF35-604639F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2248DC9-5D14-29D8-206C-974C5E02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92" y="-1"/>
            <a:ext cx="6423977" cy="68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9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ABF3EBC-903C-98C6-29AE-77D22B8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7137AE-627E-29B1-ABA3-FA2B0125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023" y="0"/>
            <a:ext cx="6423977" cy="61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3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AF76B4-ED78-3934-3EEA-EB2C0359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E219FCD-4CF9-003F-9393-503114BC26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120" y="1570383"/>
            <a:ext cx="8214880" cy="37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6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D9A1D5-D821-C3C7-0B43-2C9DC8436866}"/>
              </a:ext>
            </a:extLst>
          </p:cNvPr>
          <p:cNvSpPr txBox="1"/>
          <p:nvPr/>
        </p:nvSpPr>
        <p:spPr>
          <a:xfrm>
            <a:off x="804673" y="3320859"/>
            <a:ext cx="4573475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Organisation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rello Review | PCMag">
            <a:extLst>
              <a:ext uri="{FF2B5EF4-FFF2-40B4-BE49-F238E27FC236}">
                <a16:creationId xmlns:a16="http://schemas.microsoft.com/office/drawing/2014/main" id="{A4A826B1-400C-1380-FFA2-F995A3A6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424" y="2799222"/>
            <a:ext cx="4333875" cy="24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34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Grand écran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Minecart  </vt:lpstr>
      <vt:lpstr>Introduction</vt:lpstr>
      <vt:lpstr>Minecart : User’s point of view</vt:lpstr>
      <vt:lpstr>Use Case Diagram</vt:lpstr>
      <vt:lpstr>Class Diagram </vt:lpstr>
      <vt:lpstr>Activity Diagram</vt:lpstr>
      <vt:lpstr>Activity Diagram</vt:lpstr>
      <vt:lpstr>Sequence Diagram </vt:lpstr>
      <vt:lpstr>Présentation PowerPoint</vt:lpstr>
      <vt:lpstr>Code partie avec les problèmes :</vt:lpstr>
      <vt:lpstr>Nos problèmes et nos amelioration/ apprentissage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  </dc:title>
  <dc:creator>Romain Castellari</dc:creator>
  <cp:lastModifiedBy>Romain Castellari</cp:lastModifiedBy>
  <cp:revision>1</cp:revision>
  <dcterms:created xsi:type="dcterms:W3CDTF">2022-10-19T19:50:15Z</dcterms:created>
  <dcterms:modified xsi:type="dcterms:W3CDTF">2022-10-19T20:25:37Z</dcterms:modified>
</cp:coreProperties>
</file>