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34c79d4a_3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34c79d4a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34c79d4a_3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34c79d4a_3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34c79d4a_3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34c79d4a_3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34c79d4a_3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a34c79d4a_3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34c79d4a_3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a34c79d4a_3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34c79d4a_3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a34c79d4a_3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34c79d4a_3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34c79d4a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34c79d4a_3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34c79d4a_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34c79d4a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34c79d4a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34c79d4a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34c79d4a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34c79d4a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34c79d4a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34c79d4a_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34c79d4a_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a34c79d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a34c79d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34c79d4a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a34c79d4a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nsee.fr/fr/information/371916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see.fr/fr/information/371916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Recherche d’un partenaire Français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Reichert Technologies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87250" y="4484850"/>
            <a:ext cx="51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François CHAILLOU - Yohan CAILLAU - Nathanaël MELOUKI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DataInfoGreffe - RGPD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0" y="1386138"/>
            <a:ext cx="8839199" cy="2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50100" y="4180700"/>
            <a:ext cx="51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Source : CGU de datainfogreffe.fr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Sirene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852"/>
            <a:ext cx="9143999" cy="166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Extrait de la base Sirene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26" y="1138922"/>
            <a:ext cx="7005701" cy="3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 des colonnes du fichier SIRENE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253" y="1178575"/>
            <a:ext cx="3121350" cy="35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Notre questionnement sur le fournisseur sirene.fr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Est ce que notre fournisseur de données répond aux normes RGPD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- INSEE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Source 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https://www.insee.fr/fr/information/3719162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2 - Est ce que le fournisseur est Français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(INSEE)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3 - Est ce que ses données sont récentes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dernière MAJ 1er juillet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4 - Est ce que son flux de données est limité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fichier flat sous format CSV accessible gratuitement et librement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5 - Est ce que ses données sont structurées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Réponse : oui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Notre choix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Nom : </a:t>
            </a:r>
            <a:r>
              <a:rPr lang="en-GB"/>
              <a:t>La Distribution Medicale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Propriétaire</a:t>
            </a:r>
            <a:r>
              <a:rPr lang="en-GB"/>
              <a:t> de la Vitrine medicale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Effectif : 19 personnes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 2017 : 3 millions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Capital social : 15 000 euros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Etablissements : 3 + forte présence sur internet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Reichert Technologies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Notre fiche d’identité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de création : 2002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Notre CA : 30 M$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Nos effectifs : 160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Notre marché : Fabricant et Distributeur d’appareils </a:t>
            </a:r>
            <a:r>
              <a:rPr lang="en-GB"/>
              <a:t>ophtalmologiques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Notre champs d’action geo : USA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criteres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APE : 331B Fabrication d'appareils médicochirurgicaux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Code NAF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Fabrication de matériels médicaux chirurgical 332.50A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Commerce de détail d'articles médicaux et orthopédiques en magasin spécialisé 44.74Z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Capital : &gt; 10 000 euros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Effectifs : </a:t>
            </a:r>
            <a:r>
              <a:rPr lang="en-GB"/>
              <a:t>équivalent</a:t>
            </a:r>
            <a:r>
              <a:rPr lang="en-GB"/>
              <a:t> ou </a:t>
            </a:r>
            <a:r>
              <a:rPr lang="en-GB"/>
              <a:t>inférieur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 : inférieur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Notre cheminement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040025" y="1390125"/>
            <a:ext cx="1019412" cy="8340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11700" y="2224200"/>
            <a:ext cx="26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Determiner le code APE / NAF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199225" y="1390125"/>
            <a:ext cx="1019412" cy="8340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470900" y="2224200"/>
            <a:ext cx="264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Interroger et filtrer la base DataInfoGreffe: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Recherche des entreprises qui correspondent au Code APE recherché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Exclure les entreprises radiées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Avec date de création équivalente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188175" y="1449850"/>
            <a:ext cx="1019412" cy="8340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459850" y="2283925"/>
            <a:ext cx="26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Autre source : https://www.sirene.fr/sirene/public/static/contenu-base-sirene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Etape 1 - A la recherche du Code NAF / APE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75" y="1143000"/>
            <a:ext cx="7620001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4174000"/>
            <a:ext cx="5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Source : https://www.data.gouv.fr/fr/datasets/nomenclature-dactivites-francaise-naf/#community-resources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Notre questionnement sur le fournisseur data.gouv.fr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Est ce que notre fournisseur de données répond aux normes RGPD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- Nomenclature d'activités française (NAF) provenant de l’INSEE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Source 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https://www.insee.fr/fr/information/3719162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2 - Est ce que le fournisseur est Français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(INSEE)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3 - Est ce que ses données sont récentes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oui 2008 - pour l’exercice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4 - Est ce que son flux de données est limité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Réponse : fichier flat sous format CSV accessible gratuitement et librement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5 - Est ce que ses données sont structurées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Réponse : oui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Etape 2 - Interrogation de l’API DataInfoGreffe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Choisir le bon “jeu de données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“Entreprises immatriculées en 2021”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Filtre par type d’activité (en l’occurrence “</a:t>
            </a:r>
            <a:r>
              <a:rPr lang="en-GB"/>
              <a:t>Commerce de détail d'articles médicaux et orthopédiques en magasin spécialisé”)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 continue le filtrage avec d’autres critères tels que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Localisation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Exemple de résultats obtenus après filtrage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0" y="1229875"/>
            <a:ext cx="8520600" cy="238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Exemple de carte obtenue après filtrage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847" y="1229887"/>
            <a:ext cx="3596224" cy="3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