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2CE5D-2717-6724-C73C-70702731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CA01C-FA99-72A2-78A8-F86CBCF4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56047-C5F3-2C43-63DE-17E98034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39948-8103-4179-942A-5A8E7B44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125AC-C919-5C45-D1FA-0253E1FF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6E076-5711-FDC3-A394-D5B8114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9ED11D-3B7A-B464-50C2-C51756C6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80781-363F-1F4A-0D46-5E73B105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BF88F-CE11-21BC-169D-F2618E29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92B81-7F7B-E211-6E1A-9D6B103A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1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7EFCC3-849B-FB83-5C79-717FFC190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7135A-EBCC-FE88-5CD6-24B15965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B1BB9-34BD-7C85-AD6A-B3CBB4BA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F3516-6CDC-B048-B6CD-70E215B7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3BC83-187A-662F-6A09-858B20E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2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033CD-C84B-9DDD-0402-A2A44659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F5E7C-6F21-0226-943D-46F9C777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DC72F-5CF9-E226-A16E-8802D3C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F4EBC-7632-784D-E1EA-45905C72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FED5D-B830-73FA-222D-54807AE1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0B293-31E6-2387-57D5-793196EC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8A304-AB7B-B13D-1DF9-8B3435718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F6BEE-B94F-64D5-1749-73619EF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ECC15-6E74-6965-1CBD-613E80EA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FAB3D-B1EE-4EA0-50BF-02C863A8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CCF20-2C5D-7322-8817-86CBC2C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9AFC6-4F26-4701-EF08-7A1C93E5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85783-0B1E-8E09-26AB-AA577022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BD6D92-3E20-9D14-1445-9B37B029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A6B78-9F32-58A9-292A-A3EC451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2B2EF5-AEE2-FAD1-2861-30E9A56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0A30-12AE-A759-9019-9008906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2A99F9-0071-0C08-E771-78EDC747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4141EC-FAA2-EBB4-E47E-121188CD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FF4DD0-E46A-D618-77C0-9DC8D154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CC3590-1022-5741-ACED-7A5BC0CE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AABA8-662D-04A9-9AD5-2EB656E4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8BF4CC-4E48-20D2-F77B-C0007C3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B2457B-B9A5-03A7-E931-A24A2F9C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0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42671-DA42-A2E4-FD26-F78D6299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D40F56-07AE-7FDE-1473-BFDD6A07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B3AEFC-34F4-C7A5-0C1E-CF59F7ED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FCB43-0028-E8F0-9C22-3C188252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F00F55-201A-EAC9-B0C2-95E2F0F6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F9C9C1-3B2E-118A-A572-61D4E98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F697B-3F03-EDF0-3C54-D333203A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4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5496-60C8-9431-44CD-739B733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15700-7742-A56D-1AA5-2FCF990F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EE947C-4001-B909-1265-89C2399C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4914D5-613D-D67B-3FA3-38A4F5F2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6A48EE-DF93-EFDC-4FE9-EED9CB6C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1B699-DD63-1F08-9E30-24F87C4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0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EEF96-F827-7080-2547-0A18BB15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B2EADA-3A99-D31E-BEF7-2F2665389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E2A56-662E-42B1-EABC-D793E785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AD76E-95C9-C886-6088-ECC935A2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BA485-653E-91B9-6826-368EA3F7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520DC-373A-4BB2-1692-6ADD4572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B4DEF3-3F8A-2CDC-9ED3-54D7C74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52D7E-5859-4FCE-BED3-CF17EE30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ED57B-F10D-82F8-5CA3-1ED82524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3041B-0D2C-480E-9AE9-B7D3AC2DC4E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C37461-F67F-A4DB-DA65-4E363616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73EBF-C44B-CF84-9E89-A05DC346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4B3DF-94CE-484F-9DCD-2579BC71EF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DFADC-3A28-5C36-A4A9-FE87D8E08FBE}"/>
              </a:ext>
            </a:extLst>
          </p:cNvPr>
          <p:cNvSpPr/>
          <p:nvPr/>
        </p:nvSpPr>
        <p:spPr>
          <a:xfrm>
            <a:off x="3494116" y="91440"/>
            <a:ext cx="52037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d’un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09871-1512-E4D3-AE75-9E436290B37E}"/>
              </a:ext>
            </a:extLst>
          </p:cNvPr>
          <p:cNvSpPr/>
          <p:nvPr/>
        </p:nvSpPr>
        <p:spPr>
          <a:xfrm>
            <a:off x="2951017" y="1762298"/>
            <a:ext cx="7348451" cy="320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 du joueur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Arrêts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 de but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 de passe décisive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30D6AF2-BEA1-6EF9-1D1B-37A46FF4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9195"/>
              </p:ext>
            </p:extLst>
          </p:nvPr>
        </p:nvGraphicFramePr>
        <p:xfrm>
          <a:off x="764772" y="1717718"/>
          <a:ext cx="11080864" cy="1550782"/>
        </p:xfrm>
        <a:graphic>
          <a:graphicData uri="http://schemas.openxmlformats.org/drawingml/2006/table">
            <a:tbl>
              <a:tblPr/>
              <a:tblGrid>
                <a:gridCol w="1923364">
                  <a:extLst>
                    <a:ext uri="{9D8B030D-6E8A-4147-A177-3AD203B41FA5}">
                      <a16:colId xmlns:a16="http://schemas.microsoft.com/office/drawing/2014/main" val="3605157013"/>
                    </a:ext>
                  </a:extLst>
                </a:gridCol>
                <a:gridCol w="1275412">
                  <a:extLst>
                    <a:ext uri="{9D8B030D-6E8A-4147-A177-3AD203B41FA5}">
                      <a16:colId xmlns:a16="http://schemas.microsoft.com/office/drawing/2014/main" val="3582808421"/>
                    </a:ext>
                  </a:extLst>
                </a:gridCol>
                <a:gridCol w="956548">
                  <a:extLst>
                    <a:ext uri="{9D8B030D-6E8A-4147-A177-3AD203B41FA5}">
                      <a16:colId xmlns:a16="http://schemas.microsoft.com/office/drawing/2014/main" val="2141290816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1994529967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3500247808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510822782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2933343767"/>
                    </a:ext>
                  </a:extLst>
                </a:gridCol>
                <a:gridCol w="1385108">
                  <a:extLst>
                    <a:ext uri="{9D8B030D-6E8A-4147-A177-3AD203B41FA5}">
                      <a16:colId xmlns:a16="http://schemas.microsoft.com/office/drawing/2014/main" val="3170634705"/>
                    </a:ext>
                  </a:extLst>
                </a:gridCol>
              </a:tblGrid>
              <a:tr h="99579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joueur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Arrêts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but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passe décisive</a:t>
                      </a:r>
                    </a:p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Défense</a:t>
                      </a:r>
                    </a:p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53828"/>
                  </a:ext>
                </a:extLst>
              </a:tr>
              <a:tr h="536765">
                <a:tc>
                  <a:txBody>
                    <a:bodyPr/>
                    <a:lstStyle/>
                    <a:p>
                      <a:pPr algn="l" rtl="0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 Dugarry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Thierry Henry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Zinédine Zidane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 </a:t>
                      </a:r>
                      <a:r>
                        <a:rPr lang="fr-F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Dugarry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20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F8E9A-66F4-0295-A7B2-E201E69B0E59}"/>
              </a:ext>
            </a:extLst>
          </p:cNvPr>
          <p:cNvSpPr/>
          <p:nvPr/>
        </p:nvSpPr>
        <p:spPr>
          <a:xfrm>
            <a:off x="3494116" y="91440"/>
            <a:ext cx="52037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+mj-lt"/>
              <a:buAutoNum type="romanUcPeriod" startAt="2"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Statistiques à établir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20573-C0B5-F935-6132-5DD12E97FAD1}"/>
              </a:ext>
            </a:extLst>
          </p:cNvPr>
          <p:cNvSpPr/>
          <p:nvPr/>
        </p:nvSpPr>
        <p:spPr>
          <a:xfrm>
            <a:off x="2468164" y="1404935"/>
            <a:ext cx="7255669" cy="3424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buts sur tous les matchs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d’arrêts/match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d’occasion </a:t>
            </a:r>
            <a:r>
              <a:rPr lang="fr-FR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joueurs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passes décisives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Meilleur buteur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Meilleur passeur décisif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Meilleur buteur et passeur décisif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et 5 des Joueurs qui ont eu le plus d’occasion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cartons rouges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but à partir des huitièmes de final</a:t>
            </a:r>
          </a:p>
        </p:txBody>
      </p:sp>
    </p:spTree>
    <p:extLst>
      <p:ext uri="{BB962C8B-B14F-4D97-AF65-F5344CB8AC3E}">
        <p14:creationId xmlns:p14="http://schemas.microsoft.com/office/powerpoint/2010/main" val="1640617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95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Yohan Cohen-Solal</dc:creator>
  <cp:lastModifiedBy>Yohan Cohen-Solal</cp:lastModifiedBy>
  <cp:revision>10</cp:revision>
  <dcterms:created xsi:type="dcterms:W3CDTF">2024-02-16T14:07:03Z</dcterms:created>
  <dcterms:modified xsi:type="dcterms:W3CDTF">2024-02-19T17:19:40Z</dcterms:modified>
</cp:coreProperties>
</file>