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9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2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92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89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3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09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6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5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3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6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4496-DD6E-44F6-BFA9-93E2D0660822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0E1D-A662-43B4-BFAD-8F1A2094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0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7406" y="1621126"/>
            <a:ext cx="6228485" cy="2387600"/>
          </a:xfrm>
        </p:spPr>
        <p:txBody>
          <a:bodyPr/>
          <a:lstStyle/>
          <a:p>
            <a:r>
              <a:rPr lang="es-ES" sz="9600" dirty="0" smtClean="0"/>
              <a:t>CACFAR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8088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61560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sample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WRITE ADDRESS position of </a:t>
            </a:r>
            <a:r>
              <a:rPr lang="es-ES" dirty="0" err="1" smtClean="0"/>
              <a:t>the</a:t>
            </a:r>
            <a:r>
              <a:rPr lang="es-ES" dirty="0" smtClean="0"/>
              <a:t> BRAM 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smtClean="0"/>
              <a:t>WRITE ADDRESS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to 12,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filled</a:t>
            </a:r>
            <a:r>
              <a:rPr lang="es-ES" dirty="0" smtClean="0"/>
              <a:t>, do </a:t>
            </a:r>
            <a:r>
              <a:rPr lang="es-ES" dirty="0" err="1" smtClean="0"/>
              <a:t>nothing</a:t>
            </a:r>
            <a:r>
              <a:rPr lang="es-ES" dirty="0" smtClean="0"/>
              <a:t>.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true,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corresponding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test.</a:t>
            </a:r>
          </a:p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cut</a:t>
            </a:r>
            <a:endParaRPr lang="es-ES" dirty="0" smtClean="0"/>
          </a:p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endParaRPr lang="es-ES" dirty="0" smtClean="0"/>
          </a:p>
          <a:p>
            <a:r>
              <a:rPr lang="es-ES" dirty="0" smtClean="0"/>
              <a:t>Compare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cut</a:t>
            </a:r>
            <a:r>
              <a:rPr lang="es-ES" dirty="0" smtClean="0"/>
              <a:t> and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endParaRPr lang="es-ES" dirty="0" smtClean="0"/>
          </a:p>
          <a:p>
            <a:r>
              <a:rPr lang="es-ES" dirty="0" smtClean="0"/>
              <a:t>Incremental CUT </a:t>
            </a:r>
            <a:r>
              <a:rPr lang="es-ES" dirty="0"/>
              <a:t>ADDRESS </a:t>
            </a:r>
            <a:r>
              <a:rPr lang="es-ES" dirty="0" smtClean="0"/>
              <a:t>and WRITE ADDRESS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FSM and BLOCK DIAGRAM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44" y="2097088"/>
            <a:ext cx="6056536" cy="18149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44" y="4341123"/>
            <a:ext cx="6056536" cy="20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POINTERS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327669"/>
            <a:ext cx="9905999" cy="1602077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 smtClean="0"/>
              <a:t>cut_addr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index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test</a:t>
            </a:r>
          </a:p>
          <a:p>
            <a:r>
              <a:rPr lang="es-ES" dirty="0" err="1" smtClean="0"/>
              <a:t>right_addr</a:t>
            </a:r>
            <a:r>
              <a:rPr lang="es-ES" dirty="0" smtClean="0"/>
              <a:t> and </a:t>
            </a:r>
            <a:r>
              <a:rPr lang="es-ES" dirty="0" err="1" smtClean="0"/>
              <a:t>left_addr</a:t>
            </a:r>
            <a:r>
              <a:rPr lang="es-ES" dirty="0" smtClean="0"/>
              <a:t> are </a:t>
            </a:r>
            <a:r>
              <a:rPr lang="es-ES" dirty="0" err="1" smtClean="0"/>
              <a:t>the</a:t>
            </a:r>
            <a:r>
              <a:rPr lang="es-ES" dirty="0" smtClean="0"/>
              <a:t> pointers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cells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and </a:t>
            </a:r>
            <a:r>
              <a:rPr lang="es-ES" dirty="0" err="1" smtClean="0"/>
              <a:t>rigth</a:t>
            </a:r>
            <a:r>
              <a:rPr lang="es-ES" dirty="0" smtClean="0"/>
              <a:t> </a:t>
            </a:r>
            <a:r>
              <a:rPr lang="es-ES" dirty="0" err="1" smtClean="0"/>
              <a:t>window</a:t>
            </a:r>
            <a:endParaRPr lang="es-ES" dirty="0" smtClean="0"/>
          </a:p>
          <a:p>
            <a:r>
              <a:rPr lang="es-ES" dirty="0" err="1" smtClean="0"/>
              <a:t>Window</a:t>
            </a:r>
            <a:r>
              <a:rPr lang="es-ES" dirty="0" smtClean="0"/>
              <a:t> pointer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incremented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reaches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position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530315"/>
            <a:ext cx="9906000" cy="11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POINTERS – CORNER CASES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4429" y="5112327"/>
            <a:ext cx="9905999" cy="1025237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There</a:t>
            </a:r>
            <a:r>
              <a:rPr lang="es-ES" dirty="0" smtClean="0"/>
              <a:t> are 2 </a:t>
            </a:r>
            <a:r>
              <a:rPr lang="es-ES" dirty="0" err="1" smtClean="0"/>
              <a:t>corner</a:t>
            </a:r>
            <a:r>
              <a:rPr lang="es-ES" dirty="0" smtClean="0"/>
              <a:t> cases: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bound</a:t>
            </a:r>
            <a:r>
              <a:rPr lang="es-ES" dirty="0" smtClean="0"/>
              <a:t> and </a:t>
            </a:r>
            <a:r>
              <a:rPr lang="es-ES" dirty="0" err="1" smtClean="0"/>
              <a:t>upper</a:t>
            </a:r>
            <a:r>
              <a:rPr lang="es-ES" dirty="0" smtClean="0"/>
              <a:t> </a:t>
            </a:r>
            <a:r>
              <a:rPr lang="es-ES" dirty="0" err="1" smtClean="0"/>
              <a:t>bound</a:t>
            </a:r>
            <a:r>
              <a:rPr lang="es-ES" dirty="0" smtClean="0"/>
              <a:t> of </a:t>
            </a:r>
            <a:r>
              <a:rPr lang="es-ES" dirty="0" err="1" smtClean="0"/>
              <a:t>ram</a:t>
            </a:r>
            <a:endParaRPr lang="es-ES" dirty="0" smtClean="0"/>
          </a:p>
          <a:p>
            <a:r>
              <a:rPr lang="es-ES" dirty="0" err="1" smtClean="0"/>
              <a:t>Both</a:t>
            </a:r>
            <a:r>
              <a:rPr lang="es-ES" dirty="0" smtClean="0"/>
              <a:t> cases are </a:t>
            </a:r>
            <a:r>
              <a:rPr lang="es-ES" dirty="0" err="1" smtClean="0"/>
              <a:t>solved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wrapping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address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7" y="2295832"/>
            <a:ext cx="10349345" cy="11348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7" y="3792678"/>
            <a:ext cx="10349345" cy="10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109</TotalTime>
  <Words>139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CACFAR</vt:lpstr>
      <vt:lpstr>Step by step</vt:lpstr>
      <vt:lpstr>FSM and BLOCK DIAGRAM</vt:lpstr>
      <vt:lpstr>POINTERS</vt:lpstr>
      <vt:lpstr>POINTERS – CORNER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CACFAR</dc:title>
  <dc:creator>Yohan Curbelo</dc:creator>
  <cp:lastModifiedBy>Yohan Curbelo</cp:lastModifiedBy>
  <cp:revision>15</cp:revision>
  <dcterms:created xsi:type="dcterms:W3CDTF">2021-12-21T08:28:46Z</dcterms:created>
  <dcterms:modified xsi:type="dcterms:W3CDTF">2022-01-04T08:54:34Z</dcterms:modified>
</cp:coreProperties>
</file>