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58" r:id="rId4"/>
    <p:sldId id="263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36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54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93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2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42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90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14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48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93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1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5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9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31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0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98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3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5797-03DA-4D9F-8A32-594A5B8E57B7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274F-738C-4617-B44C-94DE64D2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946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Solución propuesta para el ejercicio 3 del examen para candidatos (</a:t>
            </a:r>
            <a:r>
              <a:rPr lang="es-ES" dirty="0" err="1" smtClean="0"/>
              <a:t>Satlantis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85855" y="5126038"/>
            <a:ext cx="6082145" cy="789853"/>
          </a:xfrm>
        </p:spPr>
        <p:txBody>
          <a:bodyPr>
            <a:normAutofit/>
          </a:bodyPr>
          <a:lstStyle/>
          <a:p>
            <a:r>
              <a:rPr lang="es-ES" dirty="0" smtClean="0"/>
              <a:t>Yohan Curbelo Anglés – Ingeniero FPGA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 DEL PROBLEMA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61304" y="2097088"/>
            <a:ext cx="5314806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necesita medir, de la forma más simple posible, el BW desde la lógica programable hasta la memoria DDR4.</a:t>
            </a:r>
          </a:p>
          <a:p>
            <a:r>
              <a:rPr lang="es-ES" dirty="0" smtClean="0"/>
              <a:t>El diseño debe realizarse en la PL.</a:t>
            </a:r>
          </a:p>
          <a:p>
            <a:r>
              <a:rPr lang="es-ES" dirty="0" smtClean="0"/>
              <a:t>La comunicación PL – Controlador de memoria es a través de 4 buses AXI3 </a:t>
            </a:r>
            <a:r>
              <a:rPr lang="en-US" dirty="0" smtClean="0"/>
              <a:t>(burst m</a:t>
            </a:r>
            <a:r>
              <a:rPr lang="es-ES" dirty="0" err="1" smtClean="0"/>
              <a:t>áxima</a:t>
            </a:r>
            <a:r>
              <a:rPr lang="es-ES" dirty="0" smtClean="0"/>
              <a:t> 256</a:t>
            </a:r>
            <a:r>
              <a:rPr lang="en-US" dirty="0" smtClean="0"/>
              <a:t>; </a:t>
            </a:r>
            <a:r>
              <a:rPr lang="en-US" dirty="0" err="1" smtClean="0"/>
              <a:t>longitud</a:t>
            </a:r>
            <a:r>
              <a:rPr lang="en-US" dirty="0" smtClean="0"/>
              <a:t> de palabra m</a:t>
            </a:r>
            <a:r>
              <a:rPr lang="es-ES" dirty="0" err="1" smtClean="0"/>
              <a:t>áxima</a:t>
            </a:r>
            <a:r>
              <a:rPr lang="es-ES" dirty="0" smtClean="0"/>
              <a:t> 128b</a:t>
            </a:r>
            <a:r>
              <a:rPr lang="en-US" dirty="0" smtClean="0"/>
              <a:t>)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4" y="2583440"/>
            <a:ext cx="4955595" cy="18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SOLUCIÓN PROPUESTA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69661" y="2221779"/>
            <a:ext cx="5794376" cy="348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 </a:t>
            </a:r>
            <a:r>
              <a:rPr lang="en-US" dirty="0" err="1" smtClean="0"/>
              <a:t>utilizará</a:t>
            </a:r>
            <a:r>
              <a:rPr lang="en-US" dirty="0" smtClean="0"/>
              <a:t> un DMA de 4 </a:t>
            </a:r>
            <a:r>
              <a:rPr lang="en-US" dirty="0" err="1" smtClean="0"/>
              <a:t>canales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ráfaga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canal </a:t>
            </a:r>
            <a:r>
              <a:rPr lang="en-US" dirty="0" err="1" smtClean="0"/>
              <a:t>tendrá</a:t>
            </a:r>
            <a:r>
              <a:rPr lang="en-US" dirty="0" smtClean="0"/>
              <a:t> </a:t>
            </a:r>
            <a:r>
              <a:rPr lang="en-US" dirty="0" err="1" smtClean="0"/>
              <a:t>asociado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RAM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AXI </a:t>
            </a:r>
            <a:r>
              <a:rPr lang="en-US" dirty="0" err="1" smtClean="0"/>
              <a:t>maestra</a:t>
            </a:r>
            <a:r>
              <a:rPr lang="en-US" dirty="0" smtClean="0"/>
              <a:t>.</a:t>
            </a: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6" y="2221779"/>
            <a:ext cx="4395232" cy="32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SOLUCIÓN PROPUESTA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69661" y="2221779"/>
            <a:ext cx="5794376" cy="3486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constará</a:t>
            </a:r>
            <a:r>
              <a:rPr lang="en-US" dirty="0" smtClean="0"/>
              <a:t> de 5 </a:t>
            </a:r>
            <a:r>
              <a:rPr lang="en-US" dirty="0" err="1" smtClean="0"/>
              <a:t>pasos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direcciones</a:t>
            </a:r>
            <a:r>
              <a:rPr lang="en-US" dirty="0" smtClean="0"/>
              <a:t> de las 4 RAM </a:t>
            </a:r>
            <a:r>
              <a:rPr lang="en-US" dirty="0" err="1" smtClean="0"/>
              <a:t>ser</a:t>
            </a:r>
            <a:r>
              <a:rPr lang="es-ES" dirty="0" err="1" smtClean="0"/>
              <a:t>án</a:t>
            </a:r>
            <a:r>
              <a:rPr lang="es-ES" dirty="0" smtClean="0"/>
              <a:t> </a:t>
            </a:r>
            <a:r>
              <a:rPr lang="es-ES" dirty="0" smtClean="0"/>
              <a:t>inicializadas.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El DMA hará la petición de los buses a la CPU.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Cuando se concedan los </a:t>
            </a:r>
            <a:r>
              <a:rPr lang="es-ES" dirty="0" smtClean="0"/>
              <a:t>buses, </a:t>
            </a:r>
            <a:r>
              <a:rPr lang="es-ES" dirty="0"/>
              <a:t>se </a:t>
            </a:r>
            <a:r>
              <a:rPr lang="es-ES" dirty="0" smtClean="0"/>
              <a:t>iniciará </a:t>
            </a:r>
            <a:r>
              <a:rPr lang="es-ES" dirty="0" smtClean="0"/>
              <a:t>la </a:t>
            </a:r>
            <a:r>
              <a:rPr lang="es-ES" dirty="0"/>
              <a:t>transferencia del </a:t>
            </a:r>
            <a:r>
              <a:rPr lang="es-ES" dirty="0" smtClean="0"/>
              <a:t>bloque</a:t>
            </a:r>
            <a:r>
              <a:rPr lang="es-ES" dirty="0" smtClean="0"/>
              <a:t>.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Cuando ocurra la interrupción que indique el fin de la transferencia del </a:t>
            </a:r>
            <a:r>
              <a:rPr lang="es-ES" dirty="0" smtClean="0"/>
              <a:t>bloque, se </a:t>
            </a:r>
            <a:r>
              <a:rPr lang="es-ES" dirty="0"/>
              <a:t>leerá el registro </a:t>
            </a:r>
            <a:r>
              <a:rPr lang="en-US" dirty="0"/>
              <a:t>“</a:t>
            </a:r>
            <a:r>
              <a:rPr lang="es-ES" dirty="0" err="1"/>
              <a:t>timer</a:t>
            </a:r>
            <a:r>
              <a:rPr lang="es-ES" dirty="0"/>
              <a:t>” de cada </a:t>
            </a:r>
            <a:r>
              <a:rPr lang="es-ES" dirty="0" smtClean="0"/>
              <a:t>canal.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01" y="2097088"/>
            <a:ext cx="4411374" cy="35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SOLUCIÓN PROPUESTA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69661" y="2221779"/>
            <a:ext cx="5905212" cy="3486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Se </a:t>
            </a:r>
            <a:r>
              <a:rPr lang="en-US" dirty="0" err="1" smtClean="0"/>
              <a:t>calcula</a:t>
            </a:r>
            <a:r>
              <a:rPr lang="en-US" dirty="0" smtClean="0"/>
              <a:t> el BW </a:t>
            </a:r>
            <a:r>
              <a:rPr lang="en-US" dirty="0" err="1" smtClean="0"/>
              <a:t>seg</a:t>
            </a:r>
            <a:r>
              <a:rPr lang="es-ES" dirty="0" err="1" smtClean="0"/>
              <a:t>ún</a:t>
            </a:r>
            <a:r>
              <a:rPr lang="es-ES" dirty="0" smtClean="0"/>
              <a:t> la ecuación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marL="457200" lvl="1" indent="0">
              <a:buNone/>
            </a:pPr>
            <a:r>
              <a:rPr lang="en-US" dirty="0" smtClean="0"/>
              <a:t>Total = timer 1 + timer 2 + timer 3 + timer 4</a:t>
            </a:r>
          </a:p>
          <a:p>
            <a:pPr marL="457200" lvl="1" indent="0">
              <a:buNone/>
            </a:pPr>
            <a:r>
              <a:rPr lang="en-US" dirty="0" smtClean="0"/>
              <a:t>BW = </a:t>
            </a:r>
            <a:r>
              <a:rPr lang="en-US" dirty="0" err="1" smtClean="0"/>
              <a:t>fclk</a:t>
            </a:r>
            <a:r>
              <a:rPr lang="en-US" dirty="0" smtClean="0"/>
              <a:t> * N * (2**n) * (</a:t>
            </a:r>
            <a:r>
              <a:rPr lang="en-US" dirty="0" err="1" smtClean="0"/>
              <a:t>word_length</a:t>
            </a:r>
            <a:r>
              <a:rPr lang="en-US" dirty="0" smtClean="0"/>
              <a:t>/8) / Total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Donde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N: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canales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/>
              <a:t> </a:t>
            </a:r>
            <a:r>
              <a:rPr lang="en-US" dirty="0" smtClean="0"/>
              <a:t>4.</a:t>
            </a:r>
          </a:p>
          <a:p>
            <a:pPr marL="457200" lvl="1" indent="0">
              <a:buNone/>
            </a:pPr>
            <a:r>
              <a:rPr lang="en-US" dirty="0" smtClean="0"/>
              <a:t>n: L</a:t>
            </a:r>
            <a:r>
              <a:rPr lang="es-ES" dirty="0" err="1" smtClean="0"/>
              <a:t>íneas</a:t>
            </a:r>
            <a:r>
              <a:rPr lang="es-ES" dirty="0" smtClean="0"/>
              <a:t> de </a:t>
            </a:r>
            <a:r>
              <a:rPr lang="es-ES" dirty="0" smtClean="0"/>
              <a:t>direccionamiento de cada RAM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8 para </a:t>
            </a:r>
            <a:r>
              <a:rPr lang="en-US" dirty="0" err="1" smtClean="0"/>
              <a:t>aprovechar</a:t>
            </a:r>
            <a:r>
              <a:rPr lang="en-US" dirty="0" smtClean="0"/>
              <a:t> las 256 </a:t>
            </a:r>
            <a:r>
              <a:rPr lang="en-US" dirty="0" err="1" smtClean="0"/>
              <a:t>transacciones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r>
              <a:rPr lang="es-ES" dirty="0" err="1" smtClean="0"/>
              <a:t>áfaga</a:t>
            </a:r>
            <a:r>
              <a:rPr lang="es-ES" dirty="0" smtClean="0"/>
              <a:t> que </a:t>
            </a:r>
            <a:r>
              <a:rPr lang="en-US" dirty="0" err="1" smtClean="0"/>
              <a:t>permite</a:t>
            </a:r>
            <a:r>
              <a:rPr lang="en-US" dirty="0" smtClean="0"/>
              <a:t> AXI3.</a:t>
            </a:r>
          </a:p>
          <a:p>
            <a:pPr marL="457200" lvl="1" indent="0">
              <a:buNone/>
            </a:pPr>
            <a:r>
              <a:rPr lang="en-US" dirty="0" err="1" smtClean="0"/>
              <a:t>word_length</a:t>
            </a:r>
            <a:r>
              <a:rPr lang="en-US" dirty="0" smtClean="0"/>
              <a:t>: Ancho de palabra </a:t>
            </a:r>
            <a:r>
              <a:rPr lang="en-US" dirty="0" err="1" smtClean="0"/>
              <a:t>seleccionado</a:t>
            </a:r>
            <a:r>
              <a:rPr lang="en-US" dirty="0"/>
              <a:t> </a:t>
            </a:r>
            <a:r>
              <a:rPr lang="en-US" dirty="0" smtClean="0"/>
              <a:t>para la </a:t>
            </a:r>
            <a:r>
              <a:rPr lang="en-US" dirty="0" err="1" smtClean="0"/>
              <a:t>trasnferencia</a:t>
            </a:r>
            <a:r>
              <a:rPr lang="en-US" dirty="0" smtClean="0"/>
              <a:t>. Hasta 128 bits </a:t>
            </a:r>
            <a:r>
              <a:rPr lang="en-US" dirty="0" err="1" smtClean="0"/>
              <a:t>limitados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AXI.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05" y="2097088"/>
            <a:ext cx="4411374" cy="35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NECESARIOS DE LA PROPUESTA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DSP</a:t>
            </a:r>
          </a:p>
          <a:p>
            <a:r>
              <a:rPr lang="en-US" dirty="0" smtClean="0"/>
              <a:t>4 RAM</a:t>
            </a:r>
          </a:p>
          <a:p>
            <a:r>
              <a:rPr lang="en-US" dirty="0" smtClean="0"/>
              <a:t>1 </a:t>
            </a:r>
            <a:r>
              <a:rPr lang="en-US" dirty="0" smtClean="0"/>
              <a:t>DMA</a:t>
            </a:r>
          </a:p>
          <a:p>
            <a:r>
              <a:rPr lang="en-US" dirty="0" smtClean="0"/>
              <a:t>4 </a:t>
            </a:r>
            <a:r>
              <a:rPr lang="en-US" dirty="0" smtClean="0"/>
              <a:t>AXI3 </a:t>
            </a:r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69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Limitaciones de la propuesta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Las RAM son sintetizables solo para determinados anchos de bus de dirección y datos. Para procurar resultados más fiables se debe intentar obtener </a:t>
            </a:r>
            <a:r>
              <a:rPr lang="es-ES" dirty="0" smtClean="0"/>
              <a:t>RAM </a:t>
            </a:r>
            <a:r>
              <a:rPr lang="es-ES" dirty="0" smtClean="0"/>
              <a:t>sintetizables. </a:t>
            </a:r>
          </a:p>
          <a:p>
            <a:r>
              <a:rPr lang="es-ES" dirty="0" smtClean="0"/>
              <a:t>Que el direccionamiento de la DDR4 sea mayor que el de las RAM facilitará la gestión del controlador de memoria.</a:t>
            </a:r>
          </a:p>
          <a:p>
            <a:r>
              <a:rPr lang="es-ES" dirty="0" smtClean="0"/>
              <a:t>Se debe evitar apuntar a las direcciones reservadas de la DDR4.</a:t>
            </a:r>
          </a:p>
          <a:p>
            <a:r>
              <a:rPr lang="es-ES" dirty="0" smtClean="0"/>
              <a:t>Un error en la transferencia del bloque conducirá a un resultado erróneo del BW.</a:t>
            </a:r>
          </a:p>
          <a:p>
            <a:r>
              <a:rPr lang="es-ES" dirty="0" smtClean="0"/>
              <a:t>Debe utilizarse el DMA en modo ráfaga para evitar que la CPU detenga la transferencia al apoderarse de los buses de datos y dirección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recomendable que el ancho de datos de la RAM sea el mismo que el de la DDR4.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413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188</TotalTime>
  <Words>407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Solución propuesta para el ejercicio 3 del examen para candidatos (Satlantis)</vt:lpstr>
      <vt:lpstr>DIAGRAMA DEL PROBLEMA</vt:lpstr>
      <vt:lpstr>SOLUCIÓN PROPUESTA</vt:lpstr>
      <vt:lpstr>SOLUCIÓN PROPUESTA</vt:lpstr>
      <vt:lpstr>SOLUCIÓN PROPUESTA</vt:lpstr>
      <vt:lpstr>RECURSOS NECESARIOS DE LA PROPUESTA</vt:lpstr>
      <vt:lpstr>Limitaciones de la propuesta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Yohan Curbelo</dc:creator>
  <cp:lastModifiedBy>Yohan Curbelo</cp:lastModifiedBy>
  <cp:revision>25</cp:revision>
  <dcterms:created xsi:type="dcterms:W3CDTF">2021-11-14T14:42:52Z</dcterms:created>
  <dcterms:modified xsi:type="dcterms:W3CDTF">2021-11-17T21:57:23Z</dcterms:modified>
</cp:coreProperties>
</file>