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500562" y="0"/>
            <a:ext cx="4643438" cy="6858000"/>
          </a:xfrm>
          <a:custGeom>
            <a:avLst/>
            <a:gdLst>
              <a:gd name="T0" fmla="*/ 0 w 3900"/>
              <a:gd name="T1" fmla="*/ 0 h 4320"/>
              <a:gd name="T2" fmla="*/ 126 w 3900"/>
              <a:gd name="T3" fmla="*/ 98 h 4320"/>
              <a:gd name="T4" fmla="*/ 248 w 3900"/>
              <a:gd name="T5" fmla="*/ 202 h 4320"/>
              <a:gd name="T6" fmla="*/ 362 w 3900"/>
              <a:gd name="T7" fmla="*/ 314 h 4320"/>
              <a:gd name="T8" fmla="*/ 470 w 3900"/>
              <a:gd name="T9" fmla="*/ 430 h 4320"/>
              <a:gd name="T10" fmla="*/ 570 w 3900"/>
              <a:gd name="T11" fmla="*/ 550 h 4320"/>
              <a:gd name="T12" fmla="*/ 664 w 3900"/>
              <a:gd name="T13" fmla="*/ 676 h 4320"/>
              <a:gd name="T14" fmla="*/ 750 w 3900"/>
              <a:gd name="T15" fmla="*/ 808 h 4320"/>
              <a:gd name="T16" fmla="*/ 828 w 3900"/>
              <a:gd name="T17" fmla="*/ 944 h 4320"/>
              <a:gd name="T18" fmla="*/ 898 w 3900"/>
              <a:gd name="T19" fmla="*/ 1084 h 4320"/>
              <a:gd name="T20" fmla="*/ 960 w 3900"/>
              <a:gd name="T21" fmla="*/ 1228 h 4320"/>
              <a:gd name="T22" fmla="*/ 1014 w 3900"/>
              <a:gd name="T23" fmla="*/ 1374 h 4320"/>
              <a:gd name="T24" fmla="*/ 1058 w 3900"/>
              <a:gd name="T25" fmla="*/ 1526 h 4320"/>
              <a:gd name="T26" fmla="*/ 1092 w 3900"/>
              <a:gd name="T27" fmla="*/ 1680 h 4320"/>
              <a:gd name="T28" fmla="*/ 1116 w 3900"/>
              <a:gd name="T29" fmla="*/ 1838 h 4320"/>
              <a:gd name="T30" fmla="*/ 1132 w 3900"/>
              <a:gd name="T31" fmla="*/ 1998 h 4320"/>
              <a:gd name="T32" fmla="*/ 1138 w 3900"/>
              <a:gd name="T33" fmla="*/ 2160 h 4320"/>
              <a:gd name="T34" fmla="*/ 1136 w 3900"/>
              <a:gd name="T35" fmla="*/ 2242 h 4320"/>
              <a:gd name="T36" fmla="*/ 1126 w 3900"/>
              <a:gd name="T37" fmla="*/ 2402 h 4320"/>
              <a:gd name="T38" fmla="*/ 1106 w 3900"/>
              <a:gd name="T39" fmla="*/ 2562 h 4320"/>
              <a:gd name="T40" fmla="*/ 1076 w 3900"/>
              <a:gd name="T41" fmla="*/ 2718 h 4320"/>
              <a:gd name="T42" fmla="*/ 1036 w 3900"/>
              <a:gd name="T43" fmla="*/ 2870 h 4320"/>
              <a:gd name="T44" fmla="*/ 988 w 3900"/>
              <a:gd name="T45" fmla="*/ 3020 h 4320"/>
              <a:gd name="T46" fmla="*/ 930 w 3900"/>
              <a:gd name="T47" fmla="*/ 3166 h 4320"/>
              <a:gd name="T48" fmla="*/ 864 w 3900"/>
              <a:gd name="T49" fmla="*/ 3308 h 4320"/>
              <a:gd name="T50" fmla="*/ 790 w 3900"/>
              <a:gd name="T51" fmla="*/ 3446 h 4320"/>
              <a:gd name="T52" fmla="*/ 708 w 3900"/>
              <a:gd name="T53" fmla="*/ 3578 h 4320"/>
              <a:gd name="T54" fmla="*/ 618 w 3900"/>
              <a:gd name="T55" fmla="*/ 3708 h 4320"/>
              <a:gd name="T56" fmla="*/ 522 w 3900"/>
              <a:gd name="T57" fmla="*/ 3830 h 4320"/>
              <a:gd name="T58" fmla="*/ 416 w 3900"/>
              <a:gd name="T59" fmla="*/ 3950 h 4320"/>
              <a:gd name="T60" fmla="*/ 306 w 3900"/>
              <a:gd name="T61" fmla="*/ 4062 h 4320"/>
              <a:gd name="T62" fmla="*/ 188 w 3900"/>
              <a:gd name="T63" fmla="*/ 4170 h 4320"/>
              <a:gd name="T64" fmla="*/ 64 w 3900"/>
              <a:gd name="T65" fmla="*/ 4272 h 4320"/>
              <a:gd name="T66" fmla="*/ 3900 w 3900"/>
              <a:gd name="T67" fmla="*/ 4320 h 4320"/>
              <a:gd name="T68" fmla="*/ 0 w 3900"/>
              <a:gd name="T6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0" h="4320">
                <a:moveTo>
                  <a:pt x="0" y="0"/>
                </a:moveTo>
                <a:lnTo>
                  <a:pt x="0" y="0"/>
                </a:lnTo>
                <a:lnTo>
                  <a:pt x="64" y="48"/>
                </a:lnTo>
                <a:lnTo>
                  <a:pt x="126" y="98"/>
                </a:lnTo>
                <a:lnTo>
                  <a:pt x="188" y="150"/>
                </a:lnTo>
                <a:lnTo>
                  <a:pt x="248" y="202"/>
                </a:lnTo>
                <a:lnTo>
                  <a:pt x="306" y="258"/>
                </a:lnTo>
                <a:lnTo>
                  <a:pt x="362" y="314"/>
                </a:lnTo>
                <a:lnTo>
                  <a:pt x="416" y="370"/>
                </a:lnTo>
                <a:lnTo>
                  <a:pt x="470" y="430"/>
                </a:lnTo>
                <a:lnTo>
                  <a:pt x="522" y="490"/>
                </a:lnTo>
                <a:lnTo>
                  <a:pt x="570" y="550"/>
                </a:lnTo>
                <a:lnTo>
                  <a:pt x="618" y="612"/>
                </a:lnTo>
                <a:lnTo>
                  <a:pt x="664" y="676"/>
                </a:lnTo>
                <a:lnTo>
                  <a:pt x="708" y="742"/>
                </a:lnTo>
                <a:lnTo>
                  <a:pt x="750" y="808"/>
                </a:lnTo>
                <a:lnTo>
                  <a:pt x="790" y="874"/>
                </a:lnTo>
                <a:lnTo>
                  <a:pt x="828" y="944"/>
                </a:lnTo>
                <a:lnTo>
                  <a:pt x="864" y="1012"/>
                </a:lnTo>
                <a:lnTo>
                  <a:pt x="898" y="1084"/>
                </a:lnTo>
                <a:lnTo>
                  <a:pt x="930" y="1154"/>
                </a:lnTo>
                <a:lnTo>
                  <a:pt x="960" y="1228"/>
                </a:lnTo>
                <a:lnTo>
                  <a:pt x="988" y="1300"/>
                </a:lnTo>
                <a:lnTo>
                  <a:pt x="1014" y="1374"/>
                </a:lnTo>
                <a:lnTo>
                  <a:pt x="1036" y="1450"/>
                </a:lnTo>
                <a:lnTo>
                  <a:pt x="1058" y="1526"/>
                </a:lnTo>
                <a:lnTo>
                  <a:pt x="1076" y="1602"/>
                </a:lnTo>
                <a:lnTo>
                  <a:pt x="1092" y="1680"/>
                </a:lnTo>
                <a:lnTo>
                  <a:pt x="1106" y="1758"/>
                </a:lnTo>
                <a:lnTo>
                  <a:pt x="1116" y="1838"/>
                </a:lnTo>
                <a:lnTo>
                  <a:pt x="1126" y="1918"/>
                </a:lnTo>
                <a:lnTo>
                  <a:pt x="1132" y="1998"/>
                </a:lnTo>
                <a:lnTo>
                  <a:pt x="1136" y="2078"/>
                </a:lnTo>
                <a:lnTo>
                  <a:pt x="1138" y="2160"/>
                </a:lnTo>
                <a:lnTo>
                  <a:pt x="1138" y="2160"/>
                </a:lnTo>
                <a:lnTo>
                  <a:pt x="1136" y="2242"/>
                </a:lnTo>
                <a:lnTo>
                  <a:pt x="1132" y="2322"/>
                </a:lnTo>
                <a:lnTo>
                  <a:pt x="1126" y="2402"/>
                </a:lnTo>
                <a:lnTo>
                  <a:pt x="1116" y="2482"/>
                </a:lnTo>
                <a:lnTo>
                  <a:pt x="1106" y="2562"/>
                </a:lnTo>
                <a:lnTo>
                  <a:pt x="1092" y="2640"/>
                </a:lnTo>
                <a:lnTo>
                  <a:pt x="1076" y="2718"/>
                </a:lnTo>
                <a:lnTo>
                  <a:pt x="1058" y="2794"/>
                </a:lnTo>
                <a:lnTo>
                  <a:pt x="1036" y="2870"/>
                </a:lnTo>
                <a:lnTo>
                  <a:pt x="1014" y="2946"/>
                </a:lnTo>
                <a:lnTo>
                  <a:pt x="988" y="3020"/>
                </a:lnTo>
                <a:lnTo>
                  <a:pt x="960" y="3094"/>
                </a:lnTo>
                <a:lnTo>
                  <a:pt x="930" y="3166"/>
                </a:lnTo>
                <a:lnTo>
                  <a:pt x="898" y="3236"/>
                </a:lnTo>
                <a:lnTo>
                  <a:pt x="864" y="3308"/>
                </a:lnTo>
                <a:lnTo>
                  <a:pt x="828" y="3376"/>
                </a:lnTo>
                <a:lnTo>
                  <a:pt x="790" y="3446"/>
                </a:lnTo>
                <a:lnTo>
                  <a:pt x="750" y="3512"/>
                </a:lnTo>
                <a:lnTo>
                  <a:pt x="708" y="3578"/>
                </a:lnTo>
                <a:lnTo>
                  <a:pt x="664" y="3644"/>
                </a:lnTo>
                <a:lnTo>
                  <a:pt x="618" y="3708"/>
                </a:lnTo>
                <a:lnTo>
                  <a:pt x="570" y="3770"/>
                </a:lnTo>
                <a:lnTo>
                  <a:pt x="522" y="3830"/>
                </a:lnTo>
                <a:lnTo>
                  <a:pt x="470" y="3890"/>
                </a:lnTo>
                <a:lnTo>
                  <a:pt x="416" y="3950"/>
                </a:lnTo>
                <a:lnTo>
                  <a:pt x="362" y="4006"/>
                </a:lnTo>
                <a:lnTo>
                  <a:pt x="306" y="4062"/>
                </a:lnTo>
                <a:lnTo>
                  <a:pt x="248" y="4118"/>
                </a:lnTo>
                <a:lnTo>
                  <a:pt x="188" y="4170"/>
                </a:lnTo>
                <a:lnTo>
                  <a:pt x="126" y="4222"/>
                </a:lnTo>
                <a:lnTo>
                  <a:pt x="64" y="4272"/>
                </a:lnTo>
                <a:lnTo>
                  <a:pt x="0" y="4320"/>
                </a:lnTo>
                <a:lnTo>
                  <a:pt x="3900" y="4320"/>
                </a:lnTo>
                <a:lnTo>
                  <a:pt x="3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23452" y="1195811"/>
            <a:ext cx="4463845" cy="1754326"/>
          </a:xfrm>
        </p:spPr>
        <p:txBody>
          <a:bodyPr wrap="square" anchor="b">
            <a:spAutoFit/>
          </a:bodyPr>
          <a:lstStyle>
            <a:lvl1pPr algn="l">
              <a:defRPr sz="6000" b="1" baseline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23452" y="2946288"/>
            <a:ext cx="4463845" cy="577081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3500" b="1" kern="120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23452" y="3568678"/>
            <a:ext cx="4174579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3452" y="5426016"/>
            <a:ext cx="1300316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929187" y="0"/>
            <a:ext cx="4214813" cy="6858000"/>
          </a:xfrm>
          <a:custGeom>
            <a:avLst/>
            <a:gdLst>
              <a:gd name="T0" fmla="*/ 2988 w 3540"/>
              <a:gd name="T1" fmla="*/ 668 h 4320"/>
              <a:gd name="T2" fmla="*/ 2602 w 3540"/>
              <a:gd name="T3" fmla="*/ 280 h 4320"/>
              <a:gd name="T4" fmla="*/ 2216 w 3540"/>
              <a:gd name="T5" fmla="*/ 668 h 4320"/>
              <a:gd name="T6" fmla="*/ 1544 w 3540"/>
              <a:gd name="T7" fmla="*/ 0 h 4320"/>
              <a:gd name="T8" fmla="*/ 1062 w 3540"/>
              <a:gd name="T9" fmla="*/ 284 h 4320"/>
              <a:gd name="T10" fmla="*/ 1056 w 3540"/>
              <a:gd name="T11" fmla="*/ 284 h 4320"/>
              <a:gd name="T12" fmla="*/ 574 w 3540"/>
              <a:gd name="T13" fmla="*/ 0 h 4320"/>
              <a:gd name="T14" fmla="*/ 124 w 3540"/>
              <a:gd name="T15" fmla="*/ 446 h 4320"/>
              <a:gd name="T16" fmla="*/ 672 w 3540"/>
              <a:gd name="T17" fmla="*/ 674 h 4320"/>
              <a:gd name="T18" fmla="*/ 672 w 3540"/>
              <a:gd name="T19" fmla="*/ 1440 h 4320"/>
              <a:gd name="T20" fmla="*/ 776 w 3540"/>
              <a:gd name="T21" fmla="*/ 2110 h 4320"/>
              <a:gd name="T22" fmla="*/ 1056 w 3540"/>
              <a:gd name="T23" fmla="*/ 2600 h 4320"/>
              <a:gd name="T24" fmla="*/ 646 w 3540"/>
              <a:gd name="T25" fmla="*/ 2964 h 4320"/>
              <a:gd name="T26" fmla="*/ 1056 w 3540"/>
              <a:gd name="T27" fmla="*/ 3372 h 4320"/>
              <a:gd name="T28" fmla="*/ 402 w 3540"/>
              <a:gd name="T29" fmla="*/ 3492 h 4320"/>
              <a:gd name="T30" fmla="*/ 284 w 3540"/>
              <a:gd name="T31" fmla="*/ 4148 h 4320"/>
              <a:gd name="T32" fmla="*/ 290 w 3540"/>
              <a:gd name="T33" fmla="*/ 4146 h 4320"/>
              <a:gd name="T34" fmla="*/ 890 w 3540"/>
              <a:gd name="T35" fmla="*/ 4320 h 4320"/>
              <a:gd name="T36" fmla="*/ 1444 w 3540"/>
              <a:gd name="T37" fmla="*/ 3764 h 4320"/>
              <a:gd name="T38" fmla="*/ 2000 w 3540"/>
              <a:gd name="T39" fmla="*/ 4320 h 4320"/>
              <a:gd name="T40" fmla="*/ 2598 w 3540"/>
              <a:gd name="T41" fmla="*/ 4146 h 4320"/>
              <a:gd name="T42" fmla="*/ 2604 w 3540"/>
              <a:gd name="T43" fmla="*/ 4148 h 4320"/>
              <a:gd name="T44" fmla="*/ 3370 w 3540"/>
              <a:gd name="T45" fmla="*/ 4148 h 4320"/>
              <a:gd name="T46" fmla="*/ 3376 w 3540"/>
              <a:gd name="T47" fmla="*/ 4146 h 4320"/>
              <a:gd name="T48" fmla="*/ 3376 w 3540"/>
              <a:gd name="T49" fmla="*/ 3374 h 4320"/>
              <a:gd name="T50" fmla="*/ 3540 w 3540"/>
              <a:gd name="T51" fmla="*/ 2772 h 4320"/>
              <a:gd name="T52" fmla="*/ 2990 w 3540"/>
              <a:gd name="T53" fmla="*/ 2216 h 4320"/>
              <a:gd name="T54" fmla="*/ 3540 w 3540"/>
              <a:gd name="T55" fmla="*/ 1660 h 4320"/>
              <a:gd name="T56" fmla="*/ 3376 w 3540"/>
              <a:gd name="T57" fmla="*/ 1056 h 4320"/>
              <a:gd name="T58" fmla="*/ 3376 w 3540"/>
              <a:gd name="T59" fmla="*/ 286 h 4320"/>
              <a:gd name="T60" fmla="*/ 2220 w 3540"/>
              <a:gd name="T61" fmla="*/ 670 h 4320"/>
              <a:gd name="T62" fmla="*/ 1834 w 3540"/>
              <a:gd name="T63" fmla="*/ 1828 h 4320"/>
              <a:gd name="T64" fmla="*/ 1448 w 3540"/>
              <a:gd name="T65" fmla="*/ 1444 h 4320"/>
              <a:gd name="T66" fmla="*/ 2212 w 3540"/>
              <a:gd name="T67" fmla="*/ 2216 h 4320"/>
              <a:gd name="T68" fmla="*/ 1834 w 3540"/>
              <a:gd name="T69" fmla="*/ 2600 h 4320"/>
              <a:gd name="T70" fmla="*/ 2216 w 3540"/>
              <a:gd name="T71" fmla="*/ 2984 h 4320"/>
              <a:gd name="T72" fmla="*/ 2220 w 3540"/>
              <a:gd name="T73" fmla="*/ 2216 h 4320"/>
              <a:gd name="T74" fmla="*/ 2602 w 3540"/>
              <a:gd name="T75" fmla="*/ 1826 h 4320"/>
              <a:gd name="T76" fmla="*/ 2216 w 3540"/>
              <a:gd name="T77" fmla="*/ 1440 h 4320"/>
              <a:gd name="T78" fmla="*/ 2212 w 3540"/>
              <a:gd name="T79" fmla="*/ 670 h 4320"/>
              <a:gd name="T80" fmla="*/ 1828 w 3540"/>
              <a:gd name="T81" fmla="*/ 1058 h 4320"/>
              <a:gd name="T82" fmla="*/ 1444 w 3540"/>
              <a:gd name="T83" fmla="*/ 674 h 4320"/>
              <a:gd name="T84" fmla="*/ 1442 w 3540"/>
              <a:gd name="T85" fmla="*/ 1444 h 4320"/>
              <a:gd name="T86" fmla="*/ 1446 w 3540"/>
              <a:gd name="T87" fmla="*/ 1446 h 4320"/>
              <a:gd name="T88" fmla="*/ 1062 w 3540"/>
              <a:gd name="T89" fmla="*/ 2600 h 4320"/>
              <a:gd name="T90" fmla="*/ 1444 w 3540"/>
              <a:gd name="T91" fmla="*/ 2984 h 4320"/>
              <a:gd name="T92" fmla="*/ 1058 w 3540"/>
              <a:gd name="T93" fmla="*/ 3370 h 4320"/>
              <a:gd name="T94" fmla="*/ 1444 w 3540"/>
              <a:gd name="T95" fmla="*/ 3758 h 4320"/>
              <a:gd name="T96" fmla="*/ 1826 w 3540"/>
              <a:gd name="T97" fmla="*/ 3374 h 4320"/>
              <a:gd name="T98" fmla="*/ 1830 w 3540"/>
              <a:gd name="T99" fmla="*/ 4142 h 4320"/>
              <a:gd name="T100" fmla="*/ 2216 w 3540"/>
              <a:gd name="T101" fmla="*/ 2990 h 4320"/>
              <a:gd name="T102" fmla="*/ 2602 w 3540"/>
              <a:gd name="T103" fmla="*/ 3378 h 4320"/>
              <a:gd name="T104" fmla="*/ 2986 w 3540"/>
              <a:gd name="T105" fmla="*/ 3758 h 4320"/>
              <a:gd name="T106" fmla="*/ 3370 w 3540"/>
              <a:gd name="T107" fmla="*/ 2600 h 4320"/>
              <a:gd name="T108" fmla="*/ 2604 w 3540"/>
              <a:gd name="T109" fmla="*/ 2600 h 4320"/>
              <a:gd name="T110" fmla="*/ 2988 w 3540"/>
              <a:gd name="T111" fmla="*/ 2212 h 4320"/>
              <a:gd name="T112" fmla="*/ 2988 w 3540"/>
              <a:gd name="T113" fmla="*/ 1446 h 4320"/>
              <a:gd name="T114" fmla="*/ 2604 w 3540"/>
              <a:gd name="T115" fmla="*/ 105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40" h="4320">
                <a:moveTo>
                  <a:pt x="3540" y="114"/>
                </a:moveTo>
                <a:lnTo>
                  <a:pt x="3374" y="280"/>
                </a:lnTo>
                <a:lnTo>
                  <a:pt x="3092" y="0"/>
                </a:lnTo>
                <a:lnTo>
                  <a:pt x="3086" y="0"/>
                </a:lnTo>
                <a:lnTo>
                  <a:pt x="3370" y="284"/>
                </a:lnTo>
                <a:lnTo>
                  <a:pt x="3370" y="284"/>
                </a:lnTo>
                <a:lnTo>
                  <a:pt x="3370" y="286"/>
                </a:lnTo>
                <a:lnTo>
                  <a:pt x="2988" y="668"/>
                </a:lnTo>
                <a:lnTo>
                  <a:pt x="2988" y="668"/>
                </a:lnTo>
                <a:lnTo>
                  <a:pt x="2986" y="668"/>
                </a:lnTo>
                <a:lnTo>
                  <a:pt x="2604" y="286"/>
                </a:lnTo>
                <a:lnTo>
                  <a:pt x="2606" y="284"/>
                </a:lnTo>
                <a:lnTo>
                  <a:pt x="2604" y="284"/>
                </a:lnTo>
                <a:lnTo>
                  <a:pt x="2888" y="0"/>
                </a:lnTo>
                <a:lnTo>
                  <a:pt x="2884" y="0"/>
                </a:lnTo>
                <a:lnTo>
                  <a:pt x="2602" y="280"/>
                </a:lnTo>
                <a:lnTo>
                  <a:pt x="2320" y="0"/>
                </a:lnTo>
                <a:lnTo>
                  <a:pt x="2314" y="0"/>
                </a:lnTo>
                <a:lnTo>
                  <a:pt x="2598" y="284"/>
                </a:lnTo>
                <a:lnTo>
                  <a:pt x="2598" y="284"/>
                </a:lnTo>
                <a:lnTo>
                  <a:pt x="2598" y="286"/>
                </a:lnTo>
                <a:lnTo>
                  <a:pt x="2216" y="668"/>
                </a:lnTo>
                <a:lnTo>
                  <a:pt x="2216" y="668"/>
                </a:lnTo>
                <a:lnTo>
                  <a:pt x="2216" y="668"/>
                </a:lnTo>
                <a:lnTo>
                  <a:pt x="1834" y="286"/>
                </a:lnTo>
                <a:lnTo>
                  <a:pt x="1834" y="284"/>
                </a:lnTo>
                <a:lnTo>
                  <a:pt x="1834" y="284"/>
                </a:lnTo>
                <a:lnTo>
                  <a:pt x="2118" y="0"/>
                </a:lnTo>
                <a:lnTo>
                  <a:pt x="2112" y="0"/>
                </a:lnTo>
                <a:lnTo>
                  <a:pt x="1830" y="280"/>
                </a:lnTo>
                <a:lnTo>
                  <a:pt x="1548" y="0"/>
                </a:lnTo>
                <a:lnTo>
                  <a:pt x="1544" y="0"/>
                </a:lnTo>
                <a:lnTo>
                  <a:pt x="1828" y="284"/>
                </a:lnTo>
                <a:lnTo>
                  <a:pt x="1826" y="284"/>
                </a:lnTo>
                <a:lnTo>
                  <a:pt x="1828" y="286"/>
                </a:lnTo>
                <a:lnTo>
                  <a:pt x="1446" y="668"/>
                </a:lnTo>
                <a:lnTo>
                  <a:pt x="1444" y="668"/>
                </a:lnTo>
                <a:lnTo>
                  <a:pt x="1444" y="668"/>
                </a:lnTo>
                <a:lnTo>
                  <a:pt x="1062" y="286"/>
                </a:lnTo>
                <a:lnTo>
                  <a:pt x="1062" y="284"/>
                </a:lnTo>
                <a:lnTo>
                  <a:pt x="1062" y="284"/>
                </a:lnTo>
                <a:lnTo>
                  <a:pt x="1346" y="0"/>
                </a:lnTo>
                <a:lnTo>
                  <a:pt x="1340" y="0"/>
                </a:lnTo>
                <a:lnTo>
                  <a:pt x="1058" y="280"/>
                </a:lnTo>
                <a:lnTo>
                  <a:pt x="778" y="0"/>
                </a:lnTo>
                <a:lnTo>
                  <a:pt x="772" y="0"/>
                </a:lnTo>
                <a:lnTo>
                  <a:pt x="1056" y="284"/>
                </a:lnTo>
                <a:lnTo>
                  <a:pt x="1056" y="284"/>
                </a:lnTo>
                <a:lnTo>
                  <a:pt x="1056" y="286"/>
                </a:lnTo>
                <a:lnTo>
                  <a:pt x="674" y="668"/>
                </a:lnTo>
                <a:lnTo>
                  <a:pt x="674" y="668"/>
                </a:lnTo>
                <a:lnTo>
                  <a:pt x="672" y="668"/>
                </a:lnTo>
                <a:lnTo>
                  <a:pt x="290" y="286"/>
                </a:lnTo>
                <a:lnTo>
                  <a:pt x="292" y="284"/>
                </a:lnTo>
                <a:lnTo>
                  <a:pt x="290" y="284"/>
                </a:lnTo>
                <a:lnTo>
                  <a:pt x="574" y="0"/>
                </a:lnTo>
                <a:lnTo>
                  <a:pt x="570" y="0"/>
                </a:lnTo>
                <a:lnTo>
                  <a:pt x="288" y="280"/>
                </a:lnTo>
                <a:lnTo>
                  <a:pt x="6" y="0"/>
                </a:lnTo>
                <a:lnTo>
                  <a:pt x="0" y="0"/>
                </a:lnTo>
                <a:lnTo>
                  <a:pt x="284" y="284"/>
                </a:lnTo>
                <a:lnTo>
                  <a:pt x="284" y="284"/>
                </a:lnTo>
                <a:lnTo>
                  <a:pt x="284" y="286"/>
                </a:lnTo>
                <a:lnTo>
                  <a:pt x="124" y="446"/>
                </a:lnTo>
                <a:lnTo>
                  <a:pt x="124" y="446"/>
                </a:lnTo>
                <a:lnTo>
                  <a:pt x="126" y="450"/>
                </a:lnTo>
                <a:lnTo>
                  <a:pt x="288" y="288"/>
                </a:lnTo>
                <a:lnTo>
                  <a:pt x="670" y="670"/>
                </a:lnTo>
                <a:lnTo>
                  <a:pt x="442" y="898"/>
                </a:lnTo>
                <a:lnTo>
                  <a:pt x="442" y="898"/>
                </a:lnTo>
                <a:lnTo>
                  <a:pt x="444" y="902"/>
                </a:lnTo>
                <a:lnTo>
                  <a:pt x="672" y="674"/>
                </a:lnTo>
                <a:lnTo>
                  <a:pt x="674" y="674"/>
                </a:lnTo>
                <a:lnTo>
                  <a:pt x="674" y="674"/>
                </a:lnTo>
                <a:lnTo>
                  <a:pt x="1056" y="1056"/>
                </a:lnTo>
                <a:lnTo>
                  <a:pt x="1056" y="1056"/>
                </a:lnTo>
                <a:lnTo>
                  <a:pt x="1056" y="1058"/>
                </a:lnTo>
                <a:lnTo>
                  <a:pt x="674" y="1440"/>
                </a:lnTo>
                <a:lnTo>
                  <a:pt x="674" y="1440"/>
                </a:lnTo>
                <a:lnTo>
                  <a:pt x="672" y="1440"/>
                </a:lnTo>
                <a:lnTo>
                  <a:pt x="672" y="1440"/>
                </a:lnTo>
                <a:lnTo>
                  <a:pt x="672" y="1440"/>
                </a:lnTo>
                <a:lnTo>
                  <a:pt x="674" y="1446"/>
                </a:lnTo>
                <a:lnTo>
                  <a:pt x="1056" y="1828"/>
                </a:lnTo>
                <a:lnTo>
                  <a:pt x="1056" y="1830"/>
                </a:lnTo>
                <a:lnTo>
                  <a:pt x="1056" y="1830"/>
                </a:lnTo>
                <a:lnTo>
                  <a:pt x="776" y="2110"/>
                </a:lnTo>
                <a:lnTo>
                  <a:pt x="776" y="2110"/>
                </a:lnTo>
                <a:lnTo>
                  <a:pt x="776" y="2116"/>
                </a:lnTo>
                <a:lnTo>
                  <a:pt x="1058" y="1834"/>
                </a:lnTo>
                <a:lnTo>
                  <a:pt x="1442" y="2216"/>
                </a:lnTo>
                <a:lnTo>
                  <a:pt x="1058" y="2598"/>
                </a:lnTo>
                <a:lnTo>
                  <a:pt x="772" y="2310"/>
                </a:lnTo>
                <a:lnTo>
                  <a:pt x="772" y="2310"/>
                </a:lnTo>
                <a:lnTo>
                  <a:pt x="772" y="2316"/>
                </a:lnTo>
                <a:lnTo>
                  <a:pt x="1056" y="2600"/>
                </a:lnTo>
                <a:lnTo>
                  <a:pt x="1056" y="2602"/>
                </a:lnTo>
                <a:lnTo>
                  <a:pt x="1056" y="2602"/>
                </a:lnTo>
                <a:lnTo>
                  <a:pt x="674" y="2984"/>
                </a:lnTo>
                <a:lnTo>
                  <a:pt x="674" y="2984"/>
                </a:lnTo>
                <a:lnTo>
                  <a:pt x="672" y="2984"/>
                </a:lnTo>
                <a:lnTo>
                  <a:pt x="648" y="2960"/>
                </a:lnTo>
                <a:lnTo>
                  <a:pt x="648" y="2960"/>
                </a:lnTo>
                <a:lnTo>
                  <a:pt x="646" y="2964"/>
                </a:lnTo>
                <a:lnTo>
                  <a:pt x="670" y="2988"/>
                </a:lnTo>
                <a:lnTo>
                  <a:pt x="620" y="3038"/>
                </a:lnTo>
                <a:lnTo>
                  <a:pt x="620" y="3038"/>
                </a:lnTo>
                <a:lnTo>
                  <a:pt x="616" y="3048"/>
                </a:lnTo>
                <a:lnTo>
                  <a:pt x="672" y="2990"/>
                </a:lnTo>
                <a:lnTo>
                  <a:pt x="674" y="2992"/>
                </a:lnTo>
                <a:lnTo>
                  <a:pt x="674" y="2990"/>
                </a:lnTo>
                <a:lnTo>
                  <a:pt x="1056" y="3372"/>
                </a:lnTo>
                <a:lnTo>
                  <a:pt x="1056" y="3374"/>
                </a:lnTo>
                <a:lnTo>
                  <a:pt x="1056" y="3374"/>
                </a:lnTo>
                <a:lnTo>
                  <a:pt x="674" y="3758"/>
                </a:lnTo>
                <a:lnTo>
                  <a:pt x="674" y="3756"/>
                </a:lnTo>
                <a:lnTo>
                  <a:pt x="672" y="3758"/>
                </a:lnTo>
                <a:lnTo>
                  <a:pt x="404" y="3488"/>
                </a:lnTo>
                <a:lnTo>
                  <a:pt x="404" y="3488"/>
                </a:lnTo>
                <a:lnTo>
                  <a:pt x="402" y="3492"/>
                </a:lnTo>
                <a:lnTo>
                  <a:pt x="670" y="3760"/>
                </a:lnTo>
                <a:lnTo>
                  <a:pt x="288" y="4142"/>
                </a:lnTo>
                <a:lnTo>
                  <a:pt x="74" y="3928"/>
                </a:lnTo>
                <a:lnTo>
                  <a:pt x="74" y="3928"/>
                </a:lnTo>
                <a:lnTo>
                  <a:pt x="72" y="3932"/>
                </a:lnTo>
                <a:lnTo>
                  <a:pt x="284" y="4146"/>
                </a:lnTo>
                <a:lnTo>
                  <a:pt x="284" y="4146"/>
                </a:lnTo>
                <a:lnTo>
                  <a:pt x="284" y="4148"/>
                </a:lnTo>
                <a:lnTo>
                  <a:pt x="112" y="4320"/>
                </a:lnTo>
                <a:lnTo>
                  <a:pt x="118" y="4320"/>
                </a:lnTo>
                <a:lnTo>
                  <a:pt x="288" y="4150"/>
                </a:lnTo>
                <a:lnTo>
                  <a:pt x="456" y="4320"/>
                </a:lnTo>
                <a:lnTo>
                  <a:pt x="462" y="4320"/>
                </a:lnTo>
                <a:lnTo>
                  <a:pt x="290" y="4148"/>
                </a:lnTo>
                <a:lnTo>
                  <a:pt x="292" y="4146"/>
                </a:lnTo>
                <a:lnTo>
                  <a:pt x="290" y="4146"/>
                </a:lnTo>
                <a:lnTo>
                  <a:pt x="672" y="3762"/>
                </a:lnTo>
                <a:lnTo>
                  <a:pt x="674" y="3764"/>
                </a:lnTo>
                <a:lnTo>
                  <a:pt x="674" y="3762"/>
                </a:lnTo>
                <a:lnTo>
                  <a:pt x="1056" y="4146"/>
                </a:lnTo>
                <a:lnTo>
                  <a:pt x="1056" y="4146"/>
                </a:lnTo>
                <a:lnTo>
                  <a:pt x="1056" y="4148"/>
                </a:lnTo>
                <a:lnTo>
                  <a:pt x="884" y="4320"/>
                </a:lnTo>
                <a:lnTo>
                  <a:pt x="890" y="4320"/>
                </a:lnTo>
                <a:lnTo>
                  <a:pt x="1058" y="4150"/>
                </a:lnTo>
                <a:lnTo>
                  <a:pt x="1228" y="4320"/>
                </a:lnTo>
                <a:lnTo>
                  <a:pt x="1234" y="4320"/>
                </a:lnTo>
                <a:lnTo>
                  <a:pt x="1062" y="4148"/>
                </a:lnTo>
                <a:lnTo>
                  <a:pt x="1062" y="4146"/>
                </a:lnTo>
                <a:lnTo>
                  <a:pt x="1062" y="4146"/>
                </a:lnTo>
                <a:lnTo>
                  <a:pt x="1444" y="3762"/>
                </a:lnTo>
                <a:lnTo>
                  <a:pt x="1444" y="3764"/>
                </a:lnTo>
                <a:lnTo>
                  <a:pt x="1446" y="3762"/>
                </a:lnTo>
                <a:lnTo>
                  <a:pt x="1828" y="4146"/>
                </a:lnTo>
                <a:lnTo>
                  <a:pt x="1826" y="4146"/>
                </a:lnTo>
                <a:lnTo>
                  <a:pt x="1828" y="4148"/>
                </a:lnTo>
                <a:lnTo>
                  <a:pt x="1656" y="4320"/>
                </a:lnTo>
                <a:lnTo>
                  <a:pt x="1662" y="4320"/>
                </a:lnTo>
                <a:lnTo>
                  <a:pt x="1830" y="4150"/>
                </a:lnTo>
                <a:lnTo>
                  <a:pt x="2000" y="4320"/>
                </a:lnTo>
                <a:lnTo>
                  <a:pt x="2006" y="4320"/>
                </a:lnTo>
                <a:lnTo>
                  <a:pt x="1834" y="4148"/>
                </a:lnTo>
                <a:lnTo>
                  <a:pt x="1834" y="4146"/>
                </a:lnTo>
                <a:lnTo>
                  <a:pt x="1834" y="4146"/>
                </a:lnTo>
                <a:lnTo>
                  <a:pt x="2216" y="3762"/>
                </a:lnTo>
                <a:lnTo>
                  <a:pt x="2216" y="3764"/>
                </a:lnTo>
                <a:lnTo>
                  <a:pt x="2216" y="3762"/>
                </a:lnTo>
                <a:lnTo>
                  <a:pt x="2598" y="4146"/>
                </a:lnTo>
                <a:lnTo>
                  <a:pt x="2598" y="4146"/>
                </a:lnTo>
                <a:lnTo>
                  <a:pt x="2598" y="4148"/>
                </a:lnTo>
                <a:lnTo>
                  <a:pt x="2426" y="4320"/>
                </a:lnTo>
                <a:lnTo>
                  <a:pt x="2432" y="4320"/>
                </a:lnTo>
                <a:lnTo>
                  <a:pt x="2602" y="4150"/>
                </a:lnTo>
                <a:lnTo>
                  <a:pt x="2770" y="4320"/>
                </a:lnTo>
                <a:lnTo>
                  <a:pt x="2776" y="4320"/>
                </a:lnTo>
                <a:lnTo>
                  <a:pt x="2604" y="4148"/>
                </a:lnTo>
                <a:lnTo>
                  <a:pt x="2606" y="4146"/>
                </a:lnTo>
                <a:lnTo>
                  <a:pt x="2604" y="4146"/>
                </a:lnTo>
                <a:lnTo>
                  <a:pt x="2986" y="3762"/>
                </a:lnTo>
                <a:lnTo>
                  <a:pt x="2988" y="3764"/>
                </a:lnTo>
                <a:lnTo>
                  <a:pt x="2988" y="3762"/>
                </a:lnTo>
                <a:lnTo>
                  <a:pt x="3370" y="4146"/>
                </a:lnTo>
                <a:lnTo>
                  <a:pt x="3370" y="4146"/>
                </a:lnTo>
                <a:lnTo>
                  <a:pt x="3370" y="4148"/>
                </a:lnTo>
                <a:lnTo>
                  <a:pt x="3198" y="4320"/>
                </a:lnTo>
                <a:lnTo>
                  <a:pt x="3204" y="4320"/>
                </a:lnTo>
                <a:lnTo>
                  <a:pt x="3374" y="4150"/>
                </a:lnTo>
                <a:lnTo>
                  <a:pt x="3540" y="4316"/>
                </a:lnTo>
                <a:lnTo>
                  <a:pt x="3540" y="4310"/>
                </a:lnTo>
                <a:lnTo>
                  <a:pt x="3376" y="4148"/>
                </a:lnTo>
                <a:lnTo>
                  <a:pt x="3376" y="4146"/>
                </a:lnTo>
                <a:lnTo>
                  <a:pt x="3376" y="4146"/>
                </a:lnTo>
                <a:lnTo>
                  <a:pt x="3540" y="3982"/>
                </a:lnTo>
                <a:lnTo>
                  <a:pt x="3540" y="3976"/>
                </a:lnTo>
                <a:lnTo>
                  <a:pt x="3374" y="4142"/>
                </a:lnTo>
                <a:lnTo>
                  <a:pt x="2990" y="3760"/>
                </a:lnTo>
                <a:lnTo>
                  <a:pt x="3374" y="3378"/>
                </a:lnTo>
                <a:lnTo>
                  <a:pt x="3540" y="3544"/>
                </a:lnTo>
                <a:lnTo>
                  <a:pt x="3540" y="3538"/>
                </a:lnTo>
                <a:lnTo>
                  <a:pt x="3376" y="3374"/>
                </a:lnTo>
                <a:lnTo>
                  <a:pt x="3376" y="3374"/>
                </a:lnTo>
                <a:lnTo>
                  <a:pt x="3376" y="3374"/>
                </a:lnTo>
                <a:lnTo>
                  <a:pt x="3540" y="3210"/>
                </a:lnTo>
                <a:lnTo>
                  <a:pt x="3540" y="3204"/>
                </a:lnTo>
                <a:lnTo>
                  <a:pt x="3374" y="3370"/>
                </a:lnTo>
                <a:lnTo>
                  <a:pt x="2990" y="2988"/>
                </a:lnTo>
                <a:lnTo>
                  <a:pt x="3374" y="2606"/>
                </a:lnTo>
                <a:lnTo>
                  <a:pt x="3540" y="2772"/>
                </a:lnTo>
                <a:lnTo>
                  <a:pt x="3540" y="2766"/>
                </a:lnTo>
                <a:lnTo>
                  <a:pt x="3376" y="2602"/>
                </a:lnTo>
                <a:lnTo>
                  <a:pt x="3376" y="2602"/>
                </a:lnTo>
                <a:lnTo>
                  <a:pt x="3376" y="2600"/>
                </a:lnTo>
                <a:lnTo>
                  <a:pt x="3540" y="2438"/>
                </a:lnTo>
                <a:lnTo>
                  <a:pt x="3540" y="2432"/>
                </a:lnTo>
                <a:lnTo>
                  <a:pt x="3374" y="2598"/>
                </a:lnTo>
                <a:lnTo>
                  <a:pt x="2990" y="2216"/>
                </a:lnTo>
                <a:lnTo>
                  <a:pt x="3374" y="1832"/>
                </a:lnTo>
                <a:lnTo>
                  <a:pt x="3540" y="2000"/>
                </a:lnTo>
                <a:lnTo>
                  <a:pt x="3540" y="1994"/>
                </a:lnTo>
                <a:lnTo>
                  <a:pt x="3376" y="1830"/>
                </a:lnTo>
                <a:lnTo>
                  <a:pt x="3376" y="1830"/>
                </a:lnTo>
                <a:lnTo>
                  <a:pt x="3376" y="1828"/>
                </a:lnTo>
                <a:lnTo>
                  <a:pt x="3540" y="1664"/>
                </a:lnTo>
                <a:lnTo>
                  <a:pt x="3540" y="1660"/>
                </a:lnTo>
                <a:lnTo>
                  <a:pt x="3374" y="1826"/>
                </a:lnTo>
                <a:lnTo>
                  <a:pt x="2990" y="1444"/>
                </a:lnTo>
                <a:lnTo>
                  <a:pt x="3374" y="1060"/>
                </a:lnTo>
                <a:lnTo>
                  <a:pt x="3540" y="1228"/>
                </a:lnTo>
                <a:lnTo>
                  <a:pt x="3540" y="1222"/>
                </a:lnTo>
                <a:lnTo>
                  <a:pt x="3376" y="1058"/>
                </a:lnTo>
                <a:lnTo>
                  <a:pt x="3376" y="1056"/>
                </a:lnTo>
                <a:lnTo>
                  <a:pt x="3376" y="1056"/>
                </a:lnTo>
                <a:lnTo>
                  <a:pt x="3540" y="892"/>
                </a:lnTo>
                <a:lnTo>
                  <a:pt x="3540" y="886"/>
                </a:lnTo>
                <a:lnTo>
                  <a:pt x="3374" y="1054"/>
                </a:lnTo>
                <a:lnTo>
                  <a:pt x="2990" y="670"/>
                </a:lnTo>
                <a:lnTo>
                  <a:pt x="3374" y="288"/>
                </a:lnTo>
                <a:lnTo>
                  <a:pt x="3540" y="454"/>
                </a:lnTo>
                <a:lnTo>
                  <a:pt x="3540" y="450"/>
                </a:lnTo>
                <a:lnTo>
                  <a:pt x="3376" y="286"/>
                </a:lnTo>
                <a:lnTo>
                  <a:pt x="3376" y="284"/>
                </a:lnTo>
                <a:lnTo>
                  <a:pt x="3376" y="284"/>
                </a:lnTo>
                <a:lnTo>
                  <a:pt x="3540" y="120"/>
                </a:lnTo>
                <a:lnTo>
                  <a:pt x="3540" y="114"/>
                </a:lnTo>
                <a:close/>
                <a:moveTo>
                  <a:pt x="2602" y="288"/>
                </a:moveTo>
                <a:lnTo>
                  <a:pt x="2984" y="670"/>
                </a:lnTo>
                <a:lnTo>
                  <a:pt x="2602" y="1054"/>
                </a:lnTo>
                <a:lnTo>
                  <a:pt x="2220" y="670"/>
                </a:lnTo>
                <a:lnTo>
                  <a:pt x="2602" y="288"/>
                </a:lnTo>
                <a:close/>
                <a:moveTo>
                  <a:pt x="2598" y="1830"/>
                </a:moveTo>
                <a:lnTo>
                  <a:pt x="2216" y="2212"/>
                </a:lnTo>
                <a:lnTo>
                  <a:pt x="2216" y="2212"/>
                </a:lnTo>
                <a:lnTo>
                  <a:pt x="2216" y="2212"/>
                </a:lnTo>
                <a:lnTo>
                  <a:pt x="1834" y="1830"/>
                </a:lnTo>
                <a:lnTo>
                  <a:pt x="1834" y="1830"/>
                </a:lnTo>
                <a:lnTo>
                  <a:pt x="1834" y="1828"/>
                </a:lnTo>
                <a:lnTo>
                  <a:pt x="2216" y="1446"/>
                </a:lnTo>
                <a:lnTo>
                  <a:pt x="2216" y="1446"/>
                </a:lnTo>
                <a:lnTo>
                  <a:pt x="2216" y="1446"/>
                </a:lnTo>
                <a:lnTo>
                  <a:pt x="2598" y="1828"/>
                </a:lnTo>
                <a:lnTo>
                  <a:pt x="2598" y="1830"/>
                </a:lnTo>
                <a:lnTo>
                  <a:pt x="2598" y="1830"/>
                </a:lnTo>
                <a:close/>
                <a:moveTo>
                  <a:pt x="1830" y="1826"/>
                </a:moveTo>
                <a:lnTo>
                  <a:pt x="1448" y="1444"/>
                </a:lnTo>
                <a:lnTo>
                  <a:pt x="1830" y="1060"/>
                </a:lnTo>
                <a:lnTo>
                  <a:pt x="2212" y="1444"/>
                </a:lnTo>
                <a:lnTo>
                  <a:pt x="1830" y="1826"/>
                </a:lnTo>
                <a:close/>
                <a:moveTo>
                  <a:pt x="2212" y="2216"/>
                </a:moveTo>
                <a:lnTo>
                  <a:pt x="1830" y="2598"/>
                </a:lnTo>
                <a:lnTo>
                  <a:pt x="1448" y="2216"/>
                </a:lnTo>
                <a:lnTo>
                  <a:pt x="1830" y="1834"/>
                </a:lnTo>
                <a:lnTo>
                  <a:pt x="2212" y="2216"/>
                </a:lnTo>
                <a:close/>
                <a:moveTo>
                  <a:pt x="2212" y="2988"/>
                </a:moveTo>
                <a:lnTo>
                  <a:pt x="1830" y="3370"/>
                </a:lnTo>
                <a:lnTo>
                  <a:pt x="1448" y="2988"/>
                </a:lnTo>
                <a:lnTo>
                  <a:pt x="1830" y="2606"/>
                </a:lnTo>
                <a:lnTo>
                  <a:pt x="2212" y="2988"/>
                </a:lnTo>
                <a:close/>
                <a:moveTo>
                  <a:pt x="1834" y="2602"/>
                </a:moveTo>
                <a:lnTo>
                  <a:pt x="1834" y="2602"/>
                </a:lnTo>
                <a:lnTo>
                  <a:pt x="1834" y="2600"/>
                </a:lnTo>
                <a:lnTo>
                  <a:pt x="2216" y="2218"/>
                </a:lnTo>
                <a:lnTo>
                  <a:pt x="2216" y="2218"/>
                </a:lnTo>
                <a:lnTo>
                  <a:pt x="2216" y="2218"/>
                </a:lnTo>
                <a:lnTo>
                  <a:pt x="2598" y="2600"/>
                </a:lnTo>
                <a:lnTo>
                  <a:pt x="2598" y="2602"/>
                </a:lnTo>
                <a:lnTo>
                  <a:pt x="2598" y="2602"/>
                </a:lnTo>
                <a:lnTo>
                  <a:pt x="2216" y="2984"/>
                </a:lnTo>
                <a:lnTo>
                  <a:pt x="2216" y="2984"/>
                </a:lnTo>
                <a:lnTo>
                  <a:pt x="2216" y="2984"/>
                </a:lnTo>
                <a:lnTo>
                  <a:pt x="1834" y="2602"/>
                </a:lnTo>
                <a:close/>
                <a:moveTo>
                  <a:pt x="2602" y="2606"/>
                </a:moveTo>
                <a:lnTo>
                  <a:pt x="2984" y="2988"/>
                </a:lnTo>
                <a:lnTo>
                  <a:pt x="2602" y="3370"/>
                </a:lnTo>
                <a:lnTo>
                  <a:pt x="2220" y="2988"/>
                </a:lnTo>
                <a:lnTo>
                  <a:pt x="2602" y="2606"/>
                </a:lnTo>
                <a:close/>
                <a:moveTo>
                  <a:pt x="2220" y="2216"/>
                </a:moveTo>
                <a:lnTo>
                  <a:pt x="2602" y="1834"/>
                </a:lnTo>
                <a:lnTo>
                  <a:pt x="2984" y="2216"/>
                </a:lnTo>
                <a:lnTo>
                  <a:pt x="2602" y="2598"/>
                </a:lnTo>
                <a:lnTo>
                  <a:pt x="2220" y="2216"/>
                </a:lnTo>
                <a:close/>
                <a:moveTo>
                  <a:pt x="2220" y="1444"/>
                </a:moveTo>
                <a:lnTo>
                  <a:pt x="2602" y="1060"/>
                </a:lnTo>
                <a:lnTo>
                  <a:pt x="2984" y="1444"/>
                </a:lnTo>
                <a:lnTo>
                  <a:pt x="2602" y="1826"/>
                </a:lnTo>
                <a:lnTo>
                  <a:pt x="2220" y="1444"/>
                </a:lnTo>
                <a:close/>
                <a:moveTo>
                  <a:pt x="2216" y="674"/>
                </a:moveTo>
                <a:lnTo>
                  <a:pt x="2216" y="674"/>
                </a:lnTo>
                <a:lnTo>
                  <a:pt x="2598" y="1056"/>
                </a:lnTo>
                <a:lnTo>
                  <a:pt x="2598" y="1056"/>
                </a:lnTo>
                <a:lnTo>
                  <a:pt x="2598" y="1058"/>
                </a:lnTo>
                <a:lnTo>
                  <a:pt x="2216" y="1440"/>
                </a:lnTo>
                <a:lnTo>
                  <a:pt x="2216" y="1440"/>
                </a:lnTo>
                <a:lnTo>
                  <a:pt x="2216" y="1440"/>
                </a:lnTo>
                <a:lnTo>
                  <a:pt x="1834" y="1058"/>
                </a:lnTo>
                <a:lnTo>
                  <a:pt x="1834" y="1056"/>
                </a:lnTo>
                <a:lnTo>
                  <a:pt x="1834" y="1056"/>
                </a:lnTo>
                <a:lnTo>
                  <a:pt x="2216" y="674"/>
                </a:lnTo>
                <a:lnTo>
                  <a:pt x="2216" y="674"/>
                </a:lnTo>
                <a:close/>
                <a:moveTo>
                  <a:pt x="1830" y="288"/>
                </a:moveTo>
                <a:lnTo>
                  <a:pt x="2212" y="670"/>
                </a:lnTo>
                <a:lnTo>
                  <a:pt x="1830" y="1054"/>
                </a:lnTo>
                <a:lnTo>
                  <a:pt x="1448" y="670"/>
                </a:lnTo>
                <a:lnTo>
                  <a:pt x="1830" y="288"/>
                </a:lnTo>
                <a:close/>
                <a:moveTo>
                  <a:pt x="1444" y="674"/>
                </a:moveTo>
                <a:lnTo>
                  <a:pt x="1446" y="674"/>
                </a:lnTo>
                <a:lnTo>
                  <a:pt x="1828" y="1056"/>
                </a:lnTo>
                <a:lnTo>
                  <a:pt x="1826" y="1056"/>
                </a:lnTo>
                <a:lnTo>
                  <a:pt x="1828" y="1058"/>
                </a:lnTo>
                <a:lnTo>
                  <a:pt x="1446" y="1440"/>
                </a:lnTo>
                <a:lnTo>
                  <a:pt x="1444" y="1440"/>
                </a:lnTo>
                <a:lnTo>
                  <a:pt x="1444" y="1440"/>
                </a:lnTo>
                <a:lnTo>
                  <a:pt x="1062" y="1058"/>
                </a:lnTo>
                <a:lnTo>
                  <a:pt x="1062" y="1056"/>
                </a:lnTo>
                <a:lnTo>
                  <a:pt x="1062" y="1056"/>
                </a:lnTo>
                <a:lnTo>
                  <a:pt x="1444" y="674"/>
                </a:lnTo>
                <a:lnTo>
                  <a:pt x="1444" y="674"/>
                </a:lnTo>
                <a:close/>
                <a:moveTo>
                  <a:pt x="676" y="670"/>
                </a:moveTo>
                <a:lnTo>
                  <a:pt x="1058" y="288"/>
                </a:lnTo>
                <a:lnTo>
                  <a:pt x="1442" y="670"/>
                </a:lnTo>
                <a:lnTo>
                  <a:pt x="1058" y="1054"/>
                </a:lnTo>
                <a:lnTo>
                  <a:pt x="676" y="670"/>
                </a:lnTo>
                <a:close/>
                <a:moveTo>
                  <a:pt x="676" y="1444"/>
                </a:moveTo>
                <a:lnTo>
                  <a:pt x="1058" y="1060"/>
                </a:lnTo>
                <a:lnTo>
                  <a:pt x="1442" y="1444"/>
                </a:lnTo>
                <a:lnTo>
                  <a:pt x="1058" y="1826"/>
                </a:lnTo>
                <a:lnTo>
                  <a:pt x="676" y="1444"/>
                </a:lnTo>
                <a:close/>
                <a:moveTo>
                  <a:pt x="1062" y="1830"/>
                </a:moveTo>
                <a:lnTo>
                  <a:pt x="1062" y="1830"/>
                </a:lnTo>
                <a:lnTo>
                  <a:pt x="1062" y="1828"/>
                </a:lnTo>
                <a:lnTo>
                  <a:pt x="1444" y="1446"/>
                </a:lnTo>
                <a:lnTo>
                  <a:pt x="1444" y="1446"/>
                </a:lnTo>
                <a:lnTo>
                  <a:pt x="1446" y="1446"/>
                </a:lnTo>
                <a:lnTo>
                  <a:pt x="1828" y="1828"/>
                </a:lnTo>
                <a:lnTo>
                  <a:pt x="1826" y="1830"/>
                </a:lnTo>
                <a:lnTo>
                  <a:pt x="1828" y="1830"/>
                </a:lnTo>
                <a:lnTo>
                  <a:pt x="1446" y="2212"/>
                </a:lnTo>
                <a:lnTo>
                  <a:pt x="1444" y="2212"/>
                </a:lnTo>
                <a:lnTo>
                  <a:pt x="1444" y="2212"/>
                </a:lnTo>
                <a:lnTo>
                  <a:pt x="1062" y="1830"/>
                </a:lnTo>
                <a:close/>
                <a:moveTo>
                  <a:pt x="1062" y="2600"/>
                </a:moveTo>
                <a:lnTo>
                  <a:pt x="1444" y="2218"/>
                </a:lnTo>
                <a:lnTo>
                  <a:pt x="1444" y="2218"/>
                </a:lnTo>
                <a:lnTo>
                  <a:pt x="1446" y="2218"/>
                </a:lnTo>
                <a:lnTo>
                  <a:pt x="1828" y="2600"/>
                </a:lnTo>
                <a:lnTo>
                  <a:pt x="1826" y="2602"/>
                </a:lnTo>
                <a:lnTo>
                  <a:pt x="1828" y="2602"/>
                </a:lnTo>
                <a:lnTo>
                  <a:pt x="1446" y="2984"/>
                </a:lnTo>
                <a:lnTo>
                  <a:pt x="1444" y="2984"/>
                </a:lnTo>
                <a:lnTo>
                  <a:pt x="1444" y="2984"/>
                </a:lnTo>
                <a:lnTo>
                  <a:pt x="1062" y="2602"/>
                </a:lnTo>
                <a:lnTo>
                  <a:pt x="1062" y="2602"/>
                </a:lnTo>
                <a:lnTo>
                  <a:pt x="1062" y="2600"/>
                </a:lnTo>
                <a:close/>
                <a:moveTo>
                  <a:pt x="676" y="2988"/>
                </a:moveTo>
                <a:lnTo>
                  <a:pt x="1058" y="2606"/>
                </a:lnTo>
                <a:lnTo>
                  <a:pt x="1442" y="2988"/>
                </a:lnTo>
                <a:lnTo>
                  <a:pt x="1058" y="3370"/>
                </a:lnTo>
                <a:lnTo>
                  <a:pt x="676" y="2988"/>
                </a:lnTo>
                <a:close/>
                <a:moveTo>
                  <a:pt x="1058" y="4142"/>
                </a:moveTo>
                <a:lnTo>
                  <a:pt x="676" y="3760"/>
                </a:lnTo>
                <a:lnTo>
                  <a:pt x="1058" y="3378"/>
                </a:lnTo>
                <a:lnTo>
                  <a:pt x="1442" y="3760"/>
                </a:lnTo>
                <a:lnTo>
                  <a:pt x="1058" y="4142"/>
                </a:lnTo>
                <a:close/>
                <a:moveTo>
                  <a:pt x="1444" y="3756"/>
                </a:moveTo>
                <a:lnTo>
                  <a:pt x="1444" y="3758"/>
                </a:lnTo>
                <a:lnTo>
                  <a:pt x="1062" y="3374"/>
                </a:lnTo>
                <a:lnTo>
                  <a:pt x="1062" y="3374"/>
                </a:lnTo>
                <a:lnTo>
                  <a:pt x="1062" y="3372"/>
                </a:lnTo>
                <a:lnTo>
                  <a:pt x="1444" y="2990"/>
                </a:lnTo>
                <a:lnTo>
                  <a:pt x="1444" y="2992"/>
                </a:lnTo>
                <a:lnTo>
                  <a:pt x="1446" y="2990"/>
                </a:lnTo>
                <a:lnTo>
                  <a:pt x="1828" y="3372"/>
                </a:lnTo>
                <a:lnTo>
                  <a:pt x="1826" y="3374"/>
                </a:lnTo>
                <a:lnTo>
                  <a:pt x="1828" y="3374"/>
                </a:lnTo>
                <a:lnTo>
                  <a:pt x="1446" y="3758"/>
                </a:lnTo>
                <a:lnTo>
                  <a:pt x="1444" y="3756"/>
                </a:lnTo>
                <a:close/>
                <a:moveTo>
                  <a:pt x="1830" y="4142"/>
                </a:moveTo>
                <a:lnTo>
                  <a:pt x="1448" y="3760"/>
                </a:lnTo>
                <a:lnTo>
                  <a:pt x="1830" y="3378"/>
                </a:lnTo>
                <a:lnTo>
                  <a:pt x="2212" y="3760"/>
                </a:lnTo>
                <a:lnTo>
                  <a:pt x="1830" y="4142"/>
                </a:lnTo>
                <a:close/>
                <a:moveTo>
                  <a:pt x="2216" y="3756"/>
                </a:moveTo>
                <a:lnTo>
                  <a:pt x="2216" y="3758"/>
                </a:lnTo>
                <a:lnTo>
                  <a:pt x="1834" y="3374"/>
                </a:lnTo>
                <a:lnTo>
                  <a:pt x="1834" y="3374"/>
                </a:lnTo>
                <a:lnTo>
                  <a:pt x="1834" y="3372"/>
                </a:lnTo>
                <a:lnTo>
                  <a:pt x="2216" y="2990"/>
                </a:lnTo>
                <a:lnTo>
                  <a:pt x="2216" y="2992"/>
                </a:lnTo>
                <a:lnTo>
                  <a:pt x="2216" y="2990"/>
                </a:lnTo>
                <a:lnTo>
                  <a:pt x="2598" y="3372"/>
                </a:lnTo>
                <a:lnTo>
                  <a:pt x="2598" y="3374"/>
                </a:lnTo>
                <a:lnTo>
                  <a:pt x="2598" y="3374"/>
                </a:lnTo>
                <a:lnTo>
                  <a:pt x="2216" y="3758"/>
                </a:lnTo>
                <a:lnTo>
                  <a:pt x="2216" y="3756"/>
                </a:lnTo>
                <a:close/>
                <a:moveTo>
                  <a:pt x="2602" y="4142"/>
                </a:moveTo>
                <a:lnTo>
                  <a:pt x="2220" y="3760"/>
                </a:lnTo>
                <a:lnTo>
                  <a:pt x="2602" y="3378"/>
                </a:lnTo>
                <a:lnTo>
                  <a:pt x="2984" y="3760"/>
                </a:lnTo>
                <a:lnTo>
                  <a:pt x="2602" y="4142"/>
                </a:lnTo>
                <a:close/>
                <a:moveTo>
                  <a:pt x="3370" y="3374"/>
                </a:moveTo>
                <a:lnTo>
                  <a:pt x="3370" y="3374"/>
                </a:lnTo>
                <a:lnTo>
                  <a:pt x="3370" y="3374"/>
                </a:lnTo>
                <a:lnTo>
                  <a:pt x="2988" y="3758"/>
                </a:lnTo>
                <a:lnTo>
                  <a:pt x="2988" y="3756"/>
                </a:lnTo>
                <a:lnTo>
                  <a:pt x="2986" y="3758"/>
                </a:lnTo>
                <a:lnTo>
                  <a:pt x="2604" y="3374"/>
                </a:lnTo>
                <a:lnTo>
                  <a:pt x="2606" y="3374"/>
                </a:lnTo>
                <a:lnTo>
                  <a:pt x="2604" y="3372"/>
                </a:lnTo>
                <a:lnTo>
                  <a:pt x="2986" y="2990"/>
                </a:lnTo>
                <a:lnTo>
                  <a:pt x="2988" y="2992"/>
                </a:lnTo>
                <a:lnTo>
                  <a:pt x="2988" y="2990"/>
                </a:lnTo>
                <a:lnTo>
                  <a:pt x="3370" y="3374"/>
                </a:lnTo>
                <a:close/>
                <a:moveTo>
                  <a:pt x="3370" y="2600"/>
                </a:moveTo>
                <a:lnTo>
                  <a:pt x="3370" y="2602"/>
                </a:lnTo>
                <a:lnTo>
                  <a:pt x="3370" y="2602"/>
                </a:lnTo>
                <a:lnTo>
                  <a:pt x="2988" y="2984"/>
                </a:lnTo>
                <a:lnTo>
                  <a:pt x="2988" y="2984"/>
                </a:lnTo>
                <a:lnTo>
                  <a:pt x="2986" y="2984"/>
                </a:lnTo>
                <a:lnTo>
                  <a:pt x="2604" y="2602"/>
                </a:lnTo>
                <a:lnTo>
                  <a:pt x="2606" y="2602"/>
                </a:lnTo>
                <a:lnTo>
                  <a:pt x="2604" y="2600"/>
                </a:lnTo>
                <a:lnTo>
                  <a:pt x="2986" y="2218"/>
                </a:lnTo>
                <a:lnTo>
                  <a:pt x="2988" y="2218"/>
                </a:lnTo>
                <a:lnTo>
                  <a:pt x="2988" y="2218"/>
                </a:lnTo>
                <a:lnTo>
                  <a:pt x="3370" y="2600"/>
                </a:lnTo>
                <a:close/>
                <a:moveTo>
                  <a:pt x="3370" y="1828"/>
                </a:moveTo>
                <a:lnTo>
                  <a:pt x="3370" y="1830"/>
                </a:lnTo>
                <a:lnTo>
                  <a:pt x="3370" y="1830"/>
                </a:lnTo>
                <a:lnTo>
                  <a:pt x="2988" y="2212"/>
                </a:lnTo>
                <a:lnTo>
                  <a:pt x="2988" y="2212"/>
                </a:lnTo>
                <a:lnTo>
                  <a:pt x="2986" y="2212"/>
                </a:lnTo>
                <a:lnTo>
                  <a:pt x="2604" y="1830"/>
                </a:lnTo>
                <a:lnTo>
                  <a:pt x="2606" y="1830"/>
                </a:lnTo>
                <a:lnTo>
                  <a:pt x="2604" y="1828"/>
                </a:lnTo>
                <a:lnTo>
                  <a:pt x="2986" y="1446"/>
                </a:lnTo>
                <a:lnTo>
                  <a:pt x="2988" y="1446"/>
                </a:lnTo>
                <a:lnTo>
                  <a:pt x="2988" y="1446"/>
                </a:lnTo>
                <a:lnTo>
                  <a:pt x="3370" y="1828"/>
                </a:lnTo>
                <a:close/>
                <a:moveTo>
                  <a:pt x="3370" y="1056"/>
                </a:moveTo>
                <a:lnTo>
                  <a:pt x="3370" y="1056"/>
                </a:lnTo>
                <a:lnTo>
                  <a:pt x="3370" y="1058"/>
                </a:lnTo>
                <a:lnTo>
                  <a:pt x="2988" y="1440"/>
                </a:lnTo>
                <a:lnTo>
                  <a:pt x="2988" y="1440"/>
                </a:lnTo>
                <a:lnTo>
                  <a:pt x="2986" y="1440"/>
                </a:lnTo>
                <a:lnTo>
                  <a:pt x="2604" y="1058"/>
                </a:lnTo>
                <a:lnTo>
                  <a:pt x="2606" y="1056"/>
                </a:lnTo>
                <a:lnTo>
                  <a:pt x="2604" y="1056"/>
                </a:lnTo>
                <a:lnTo>
                  <a:pt x="2986" y="674"/>
                </a:lnTo>
                <a:lnTo>
                  <a:pt x="2988" y="674"/>
                </a:lnTo>
                <a:lnTo>
                  <a:pt x="2988" y="674"/>
                </a:lnTo>
                <a:lnTo>
                  <a:pt x="3370" y="1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579918" y="3973484"/>
            <a:ext cx="2530179" cy="1330036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236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6940817" y="2850450"/>
            <a:ext cx="1169281" cy="1123035"/>
          </a:xfrm>
        </p:spPr>
        <p:txBody>
          <a:bodyPr>
            <a:noAutofit/>
          </a:bodyPr>
          <a:lstStyle>
            <a:lvl1pPr marL="0" indent="0" algn="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9934" y="3473336"/>
            <a:ext cx="774713" cy="393035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04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49E411B-5F16-464C-BEC8-98989AC7C956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B169885-FBE9-47B9-9586-AF2C74450C2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 noChangeAspect="1"/>
          </p:cNvSpPr>
          <p:nvPr>
            <p:ph type="title" hasCustomPrompt="1"/>
          </p:nvPr>
        </p:nvSpPr>
        <p:spPr>
          <a:xfrm>
            <a:off x="459000" y="216001"/>
            <a:ext cx="5669071" cy="584517"/>
          </a:xfrm>
        </p:spPr>
        <p:txBody>
          <a:bodyPr wrap="square" anchor="t">
            <a:spAutoFit/>
          </a:bodyPr>
          <a:lstStyle>
            <a:lvl1pPr algn="l">
              <a:defRPr sz="3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4" name="Freeform 9"/>
          <p:cNvSpPr>
            <a:spLocks noChangeAspect="1"/>
          </p:cNvSpPr>
          <p:nvPr/>
        </p:nvSpPr>
        <p:spPr bwMode="auto">
          <a:xfrm>
            <a:off x="0" y="0"/>
            <a:ext cx="415778" cy="720000"/>
          </a:xfrm>
          <a:custGeom>
            <a:avLst/>
            <a:gdLst>
              <a:gd name="T0" fmla="*/ 1466 w 1466"/>
              <a:gd name="T1" fmla="*/ 952 h 1904"/>
              <a:gd name="T2" fmla="*/ 1466 w 1466"/>
              <a:gd name="T3" fmla="*/ 952 h 1904"/>
              <a:gd name="T4" fmla="*/ 1464 w 1466"/>
              <a:gd name="T5" fmla="*/ 880 h 1904"/>
              <a:gd name="T6" fmla="*/ 1458 w 1466"/>
              <a:gd name="T7" fmla="*/ 810 h 1904"/>
              <a:gd name="T8" fmla="*/ 1446 w 1466"/>
              <a:gd name="T9" fmla="*/ 740 h 1904"/>
              <a:gd name="T10" fmla="*/ 1430 w 1466"/>
              <a:gd name="T11" fmla="*/ 672 h 1904"/>
              <a:gd name="T12" fmla="*/ 1412 w 1466"/>
              <a:gd name="T13" fmla="*/ 606 h 1904"/>
              <a:gd name="T14" fmla="*/ 1388 w 1466"/>
              <a:gd name="T15" fmla="*/ 542 h 1904"/>
              <a:gd name="T16" fmla="*/ 1362 w 1466"/>
              <a:gd name="T17" fmla="*/ 478 h 1904"/>
              <a:gd name="T18" fmla="*/ 1330 w 1466"/>
              <a:gd name="T19" fmla="*/ 416 h 1904"/>
              <a:gd name="T20" fmla="*/ 1296 w 1466"/>
              <a:gd name="T21" fmla="*/ 356 h 1904"/>
              <a:gd name="T22" fmla="*/ 1258 w 1466"/>
              <a:gd name="T23" fmla="*/ 298 h 1904"/>
              <a:gd name="T24" fmla="*/ 1216 w 1466"/>
              <a:gd name="T25" fmla="*/ 244 h 1904"/>
              <a:gd name="T26" fmla="*/ 1172 w 1466"/>
              <a:gd name="T27" fmla="*/ 190 h 1904"/>
              <a:gd name="T28" fmla="*/ 1124 w 1466"/>
              <a:gd name="T29" fmla="*/ 138 h 1904"/>
              <a:gd name="T30" fmla="*/ 1074 w 1466"/>
              <a:gd name="T31" fmla="*/ 90 h 1904"/>
              <a:gd name="T32" fmla="*/ 1022 w 1466"/>
              <a:gd name="T33" fmla="*/ 44 h 1904"/>
              <a:gd name="T34" fmla="*/ 966 w 1466"/>
              <a:gd name="T35" fmla="*/ 0 h 1904"/>
              <a:gd name="T36" fmla="*/ 0 w 1466"/>
              <a:gd name="T37" fmla="*/ 0 h 1904"/>
              <a:gd name="T38" fmla="*/ 0 w 1466"/>
              <a:gd name="T39" fmla="*/ 1904 h 1904"/>
              <a:gd name="T40" fmla="*/ 966 w 1466"/>
              <a:gd name="T41" fmla="*/ 1904 h 1904"/>
              <a:gd name="T42" fmla="*/ 966 w 1466"/>
              <a:gd name="T43" fmla="*/ 1904 h 1904"/>
              <a:gd name="T44" fmla="*/ 1022 w 1466"/>
              <a:gd name="T45" fmla="*/ 1860 h 1904"/>
              <a:gd name="T46" fmla="*/ 1074 w 1466"/>
              <a:gd name="T47" fmla="*/ 1814 h 1904"/>
              <a:gd name="T48" fmla="*/ 1124 w 1466"/>
              <a:gd name="T49" fmla="*/ 1766 h 1904"/>
              <a:gd name="T50" fmla="*/ 1172 w 1466"/>
              <a:gd name="T51" fmla="*/ 1714 h 1904"/>
              <a:gd name="T52" fmla="*/ 1216 w 1466"/>
              <a:gd name="T53" fmla="*/ 1660 h 1904"/>
              <a:gd name="T54" fmla="*/ 1258 w 1466"/>
              <a:gd name="T55" fmla="*/ 1606 h 1904"/>
              <a:gd name="T56" fmla="*/ 1296 w 1466"/>
              <a:gd name="T57" fmla="*/ 1548 h 1904"/>
              <a:gd name="T58" fmla="*/ 1330 w 1466"/>
              <a:gd name="T59" fmla="*/ 1488 h 1904"/>
              <a:gd name="T60" fmla="*/ 1362 w 1466"/>
              <a:gd name="T61" fmla="*/ 1426 h 1904"/>
              <a:gd name="T62" fmla="*/ 1388 w 1466"/>
              <a:gd name="T63" fmla="*/ 1362 h 1904"/>
              <a:gd name="T64" fmla="*/ 1412 w 1466"/>
              <a:gd name="T65" fmla="*/ 1298 h 1904"/>
              <a:gd name="T66" fmla="*/ 1430 w 1466"/>
              <a:gd name="T67" fmla="*/ 1232 h 1904"/>
              <a:gd name="T68" fmla="*/ 1446 w 1466"/>
              <a:gd name="T69" fmla="*/ 1164 h 1904"/>
              <a:gd name="T70" fmla="*/ 1458 w 1466"/>
              <a:gd name="T71" fmla="*/ 1094 h 1904"/>
              <a:gd name="T72" fmla="*/ 1464 w 1466"/>
              <a:gd name="T73" fmla="*/ 1024 h 1904"/>
              <a:gd name="T74" fmla="*/ 1466 w 1466"/>
              <a:gd name="T75" fmla="*/ 952 h 1904"/>
              <a:gd name="T76" fmla="*/ 1466 w 1466"/>
              <a:gd name="T7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6" h="1904">
                <a:moveTo>
                  <a:pt x="1466" y="952"/>
                </a:moveTo>
                <a:lnTo>
                  <a:pt x="1466" y="952"/>
                </a:lnTo>
                <a:lnTo>
                  <a:pt x="1464" y="880"/>
                </a:lnTo>
                <a:lnTo>
                  <a:pt x="1458" y="810"/>
                </a:lnTo>
                <a:lnTo>
                  <a:pt x="1446" y="740"/>
                </a:lnTo>
                <a:lnTo>
                  <a:pt x="1430" y="672"/>
                </a:lnTo>
                <a:lnTo>
                  <a:pt x="1412" y="606"/>
                </a:lnTo>
                <a:lnTo>
                  <a:pt x="1388" y="542"/>
                </a:lnTo>
                <a:lnTo>
                  <a:pt x="1362" y="478"/>
                </a:lnTo>
                <a:lnTo>
                  <a:pt x="1330" y="416"/>
                </a:lnTo>
                <a:lnTo>
                  <a:pt x="1296" y="356"/>
                </a:lnTo>
                <a:lnTo>
                  <a:pt x="1258" y="298"/>
                </a:lnTo>
                <a:lnTo>
                  <a:pt x="1216" y="244"/>
                </a:lnTo>
                <a:lnTo>
                  <a:pt x="1172" y="190"/>
                </a:lnTo>
                <a:lnTo>
                  <a:pt x="1124" y="138"/>
                </a:lnTo>
                <a:lnTo>
                  <a:pt x="1074" y="90"/>
                </a:lnTo>
                <a:lnTo>
                  <a:pt x="1022" y="44"/>
                </a:lnTo>
                <a:lnTo>
                  <a:pt x="966" y="0"/>
                </a:lnTo>
                <a:lnTo>
                  <a:pt x="0" y="0"/>
                </a:lnTo>
                <a:lnTo>
                  <a:pt x="0" y="1904"/>
                </a:lnTo>
                <a:lnTo>
                  <a:pt x="966" y="1904"/>
                </a:lnTo>
                <a:lnTo>
                  <a:pt x="966" y="1904"/>
                </a:lnTo>
                <a:lnTo>
                  <a:pt x="1022" y="1860"/>
                </a:lnTo>
                <a:lnTo>
                  <a:pt x="1074" y="1814"/>
                </a:lnTo>
                <a:lnTo>
                  <a:pt x="1124" y="1766"/>
                </a:lnTo>
                <a:lnTo>
                  <a:pt x="1172" y="1714"/>
                </a:lnTo>
                <a:lnTo>
                  <a:pt x="1216" y="1660"/>
                </a:lnTo>
                <a:lnTo>
                  <a:pt x="1258" y="1606"/>
                </a:lnTo>
                <a:lnTo>
                  <a:pt x="1296" y="1548"/>
                </a:lnTo>
                <a:lnTo>
                  <a:pt x="1330" y="1488"/>
                </a:lnTo>
                <a:lnTo>
                  <a:pt x="1362" y="1426"/>
                </a:lnTo>
                <a:lnTo>
                  <a:pt x="1388" y="1362"/>
                </a:lnTo>
                <a:lnTo>
                  <a:pt x="1412" y="1298"/>
                </a:lnTo>
                <a:lnTo>
                  <a:pt x="1430" y="1232"/>
                </a:lnTo>
                <a:lnTo>
                  <a:pt x="1446" y="1164"/>
                </a:lnTo>
                <a:lnTo>
                  <a:pt x="1458" y="1094"/>
                </a:lnTo>
                <a:lnTo>
                  <a:pt x="1464" y="1024"/>
                </a:lnTo>
                <a:lnTo>
                  <a:pt x="1466" y="952"/>
                </a:lnTo>
                <a:lnTo>
                  <a:pt x="1466" y="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49E411B-5F16-464C-BEC8-98989AC7C956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B169885-FBE9-47B9-9586-AF2C74450C2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 noChangeAspect="1"/>
          </p:cNvSpPr>
          <p:nvPr>
            <p:ph type="title" hasCustomPrompt="1"/>
          </p:nvPr>
        </p:nvSpPr>
        <p:spPr>
          <a:xfrm>
            <a:off x="459000" y="216001"/>
            <a:ext cx="5669071" cy="584517"/>
          </a:xfrm>
        </p:spPr>
        <p:txBody>
          <a:bodyPr wrap="square" anchor="t">
            <a:spAutoFit/>
          </a:bodyPr>
          <a:lstStyle>
            <a:lvl1pPr algn="l">
              <a:defRPr sz="35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14" name="Freeform 9"/>
          <p:cNvSpPr>
            <a:spLocks noChangeAspect="1"/>
          </p:cNvSpPr>
          <p:nvPr/>
        </p:nvSpPr>
        <p:spPr bwMode="auto">
          <a:xfrm>
            <a:off x="0" y="0"/>
            <a:ext cx="415778" cy="720000"/>
          </a:xfrm>
          <a:custGeom>
            <a:avLst/>
            <a:gdLst>
              <a:gd name="T0" fmla="*/ 1466 w 1466"/>
              <a:gd name="T1" fmla="*/ 952 h 1904"/>
              <a:gd name="T2" fmla="*/ 1466 w 1466"/>
              <a:gd name="T3" fmla="*/ 952 h 1904"/>
              <a:gd name="T4" fmla="*/ 1464 w 1466"/>
              <a:gd name="T5" fmla="*/ 880 h 1904"/>
              <a:gd name="T6" fmla="*/ 1458 w 1466"/>
              <a:gd name="T7" fmla="*/ 810 h 1904"/>
              <a:gd name="T8" fmla="*/ 1446 w 1466"/>
              <a:gd name="T9" fmla="*/ 740 h 1904"/>
              <a:gd name="T10" fmla="*/ 1430 w 1466"/>
              <a:gd name="T11" fmla="*/ 672 h 1904"/>
              <a:gd name="T12" fmla="*/ 1412 w 1466"/>
              <a:gd name="T13" fmla="*/ 606 h 1904"/>
              <a:gd name="T14" fmla="*/ 1388 w 1466"/>
              <a:gd name="T15" fmla="*/ 542 h 1904"/>
              <a:gd name="T16" fmla="*/ 1362 w 1466"/>
              <a:gd name="T17" fmla="*/ 478 h 1904"/>
              <a:gd name="T18" fmla="*/ 1330 w 1466"/>
              <a:gd name="T19" fmla="*/ 416 h 1904"/>
              <a:gd name="T20" fmla="*/ 1296 w 1466"/>
              <a:gd name="T21" fmla="*/ 356 h 1904"/>
              <a:gd name="T22" fmla="*/ 1258 w 1466"/>
              <a:gd name="T23" fmla="*/ 298 h 1904"/>
              <a:gd name="T24" fmla="*/ 1216 w 1466"/>
              <a:gd name="T25" fmla="*/ 244 h 1904"/>
              <a:gd name="T26" fmla="*/ 1172 w 1466"/>
              <a:gd name="T27" fmla="*/ 190 h 1904"/>
              <a:gd name="T28" fmla="*/ 1124 w 1466"/>
              <a:gd name="T29" fmla="*/ 138 h 1904"/>
              <a:gd name="T30" fmla="*/ 1074 w 1466"/>
              <a:gd name="T31" fmla="*/ 90 h 1904"/>
              <a:gd name="T32" fmla="*/ 1022 w 1466"/>
              <a:gd name="T33" fmla="*/ 44 h 1904"/>
              <a:gd name="T34" fmla="*/ 966 w 1466"/>
              <a:gd name="T35" fmla="*/ 0 h 1904"/>
              <a:gd name="T36" fmla="*/ 0 w 1466"/>
              <a:gd name="T37" fmla="*/ 0 h 1904"/>
              <a:gd name="T38" fmla="*/ 0 w 1466"/>
              <a:gd name="T39" fmla="*/ 1904 h 1904"/>
              <a:gd name="T40" fmla="*/ 966 w 1466"/>
              <a:gd name="T41" fmla="*/ 1904 h 1904"/>
              <a:gd name="T42" fmla="*/ 966 w 1466"/>
              <a:gd name="T43" fmla="*/ 1904 h 1904"/>
              <a:gd name="T44" fmla="*/ 1022 w 1466"/>
              <a:gd name="T45" fmla="*/ 1860 h 1904"/>
              <a:gd name="T46" fmla="*/ 1074 w 1466"/>
              <a:gd name="T47" fmla="*/ 1814 h 1904"/>
              <a:gd name="T48" fmla="*/ 1124 w 1466"/>
              <a:gd name="T49" fmla="*/ 1766 h 1904"/>
              <a:gd name="T50" fmla="*/ 1172 w 1466"/>
              <a:gd name="T51" fmla="*/ 1714 h 1904"/>
              <a:gd name="T52" fmla="*/ 1216 w 1466"/>
              <a:gd name="T53" fmla="*/ 1660 h 1904"/>
              <a:gd name="T54" fmla="*/ 1258 w 1466"/>
              <a:gd name="T55" fmla="*/ 1606 h 1904"/>
              <a:gd name="T56" fmla="*/ 1296 w 1466"/>
              <a:gd name="T57" fmla="*/ 1548 h 1904"/>
              <a:gd name="T58" fmla="*/ 1330 w 1466"/>
              <a:gd name="T59" fmla="*/ 1488 h 1904"/>
              <a:gd name="T60" fmla="*/ 1362 w 1466"/>
              <a:gd name="T61" fmla="*/ 1426 h 1904"/>
              <a:gd name="T62" fmla="*/ 1388 w 1466"/>
              <a:gd name="T63" fmla="*/ 1362 h 1904"/>
              <a:gd name="T64" fmla="*/ 1412 w 1466"/>
              <a:gd name="T65" fmla="*/ 1298 h 1904"/>
              <a:gd name="T66" fmla="*/ 1430 w 1466"/>
              <a:gd name="T67" fmla="*/ 1232 h 1904"/>
              <a:gd name="T68" fmla="*/ 1446 w 1466"/>
              <a:gd name="T69" fmla="*/ 1164 h 1904"/>
              <a:gd name="T70" fmla="*/ 1458 w 1466"/>
              <a:gd name="T71" fmla="*/ 1094 h 1904"/>
              <a:gd name="T72" fmla="*/ 1464 w 1466"/>
              <a:gd name="T73" fmla="*/ 1024 h 1904"/>
              <a:gd name="T74" fmla="*/ 1466 w 1466"/>
              <a:gd name="T75" fmla="*/ 952 h 1904"/>
              <a:gd name="T76" fmla="*/ 1466 w 1466"/>
              <a:gd name="T77" fmla="*/ 95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66" h="1904">
                <a:moveTo>
                  <a:pt x="1466" y="952"/>
                </a:moveTo>
                <a:lnTo>
                  <a:pt x="1466" y="952"/>
                </a:lnTo>
                <a:lnTo>
                  <a:pt x="1464" y="880"/>
                </a:lnTo>
                <a:lnTo>
                  <a:pt x="1458" y="810"/>
                </a:lnTo>
                <a:lnTo>
                  <a:pt x="1446" y="740"/>
                </a:lnTo>
                <a:lnTo>
                  <a:pt x="1430" y="672"/>
                </a:lnTo>
                <a:lnTo>
                  <a:pt x="1412" y="606"/>
                </a:lnTo>
                <a:lnTo>
                  <a:pt x="1388" y="542"/>
                </a:lnTo>
                <a:lnTo>
                  <a:pt x="1362" y="478"/>
                </a:lnTo>
                <a:lnTo>
                  <a:pt x="1330" y="416"/>
                </a:lnTo>
                <a:lnTo>
                  <a:pt x="1296" y="356"/>
                </a:lnTo>
                <a:lnTo>
                  <a:pt x="1258" y="298"/>
                </a:lnTo>
                <a:lnTo>
                  <a:pt x="1216" y="244"/>
                </a:lnTo>
                <a:lnTo>
                  <a:pt x="1172" y="190"/>
                </a:lnTo>
                <a:lnTo>
                  <a:pt x="1124" y="138"/>
                </a:lnTo>
                <a:lnTo>
                  <a:pt x="1074" y="90"/>
                </a:lnTo>
                <a:lnTo>
                  <a:pt x="1022" y="44"/>
                </a:lnTo>
                <a:lnTo>
                  <a:pt x="966" y="0"/>
                </a:lnTo>
                <a:lnTo>
                  <a:pt x="0" y="0"/>
                </a:lnTo>
                <a:lnTo>
                  <a:pt x="0" y="1904"/>
                </a:lnTo>
                <a:lnTo>
                  <a:pt x="966" y="1904"/>
                </a:lnTo>
                <a:lnTo>
                  <a:pt x="966" y="1904"/>
                </a:lnTo>
                <a:lnTo>
                  <a:pt x="1022" y="1860"/>
                </a:lnTo>
                <a:lnTo>
                  <a:pt x="1074" y="1814"/>
                </a:lnTo>
                <a:lnTo>
                  <a:pt x="1124" y="1766"/>
                </a:lnTo>
                <a:lnTo>
                  <a:pt x="1172" y="1714"/>
                </a:lnTo>
                <a:lnTo>
                  <a:pt x="1216" y="1660"/>
                </a:lnTo>
                <a:lnTo>
                  <a:pt x="1258" y="1606"/>
                </a:lnTo>
                <a:lnTo>
                  <a:pt x="1296" y="1548"/>
                </a:lnTo>
                <a:lnTo>
                  <a:pt x="1330" y="1488"/>
                </a:lnTo>
                <a:lnTo>
                  <a:pt x="1362" y="1426"/>
                </a:lnTo>
                <a:lnTo>
                  <a:pt x="1388" y="1362"/>
                </a:lnTo>
                <a:lnTo>
                  <a:pt x="1412" y="1298"/>
                </a:lnTo>
                <a:lnTo>
                  <a:pt x="1430" y="1232"/>
                </a:lnTo>
                <a:lnTo>
                  <a:pt x="1446" y="1164"/>
                </a:lnTo>
                <a:lnTo>
                  <a:pt x="1458" y="1094"/>
                </a:lnTo>
                <a:lnTo>
                  <a:pt x="1464" y="1024"/>
                </a:lnTo>
                <a:lnTo>
                  <a:pt x="1466" y="952"/>
                </a:lnTo>
                <a:lnTo>
                  <a:pt x="1466" y="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44008" y="1261045"/>
            <a:ext cx="4176464" cy="490425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23528" y="1268760"/>
            <a:ext cx="4176464" cy="490425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43350" y="2932451"/>
            <a:ext cx="4308373" cy="577081"/>
          </a:xfr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5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43350" y="2275862"/>
            <a:ext cx="4308373" cy="715581"/>
          </a:xfrm>
        </p:spPr>
        <p:txBody>
          <a:bodyPr wrap="square" anchor="t">
            <a:spAutoFit/>
          </a:bodyPr>
          <a:lstStyle>
            <a:lvl1pPr algn="l">
              <a:defRPr lang="ko-KR" altLang="en-US" sz="4500" b="1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15218" y="1932787"/>
            <a:ext cx="2246400" cy="2995200"/>
            <a:chOff x="5286200" y="1388014"/>
            <a:chExt cx="2995200" cy="2995200"/>
          </a:xfrm>
        </p:grpSpPr>
        <p:grpSp>
          <p:nvGrpSpPr>
            <p:cNvPr id="9" name="그룹 8"/>
            <p:cNvGrpSpPr/>
            <p:nvPr userDrawn="1"/>
          </p:nvGrpSpPr>
          <p:grpSpPr>
            <a:xfrm>
              <a:off x="5286200" y="1388014"/>
              <a:ext cx="2995200" cy="2995200"/>
              <a:chOff x="5286200" y="1388014"/>
              <a:chExt cx="2995200" cy="2995200"/>
            </a:xfrm>
          </p:grpSpPr>
          <p:sp>
            <p:nvSpPr>
              <p:cNvPr id="17" name="타원 16"/>
              <p:cNvSpPr>
                <a:spLocks noChangeAspect="1"/>
              </p:cNvSpPr>
              <p:nvPr userDrawn="1"/>
            </p:nvSpPr>
            <p:spPr>
              <a:xfrm>
                <a:off x="5286200" y="1388014"/>
                <a:ext cx="2995200" cy="2995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9"/>
              <p:cNvSpPr>
                <a:spLocks noEditPoints="1"/>
              </p:cNvSpPr>
              <p:nvPr userDrawn="1"/>
            </p:nvSpPr>
            <p:spPr bwMode="auto">
              <a:xfrm>
                <a:off x="5299488" y="1401302"/>
                <a:ext cx="2968625" cy="2968625"/>
              </a:xfrm>
              <a:custGeom>
                <a:avLst/>
                <a:gdLst>
                  <a:gd name="T0" fmla="*/ 630 w 1870"/>
                  <a:gd name="T1" fmla="*/ 46 h 1870"/>
                  <a:gd name="T2" fmla="*/ 706 w 1870"/>
                  <a:gd name="T3" fmla="*/ 128 h 1870"/>
                  <a:gd name="T4" fmla="*/ 406 w 1870"/>
                  <a:gd name="T5" fmla="*/ 428 h 1870"/>
                  <a:gd name="T6" fmla="*/ 260 w 1870"/>
                  <a:gd name="T7" fmla="*/ 282 h 1870"/>
                  <a:gd name="T8" fmla="*/ 102 w 1870"/>
                  <a:gd name="T9" fmla="*/ 732 h 1870"/>
                  <a:gd name="T10" fmla="*/ 34 w 1870"/>
                  <a:gd name="T11" fmla="*/ 668 h 1870"/>
                  <a:gd name="T12" fmla="*/ 100 w 1870"/>
                  <a:gd name="T13" fmla="*/ 736 h 1870"/>
                  <a:gd name="T14" fmla="*/ 0 w 1870"/>
                  <a:gd name="T15" fmla="*/ 840 h 1870"/>
                  <a:gd name="T16" fmla="*/ 102 w 1870"/>
                  <a:gd name="T17" fmla="*/ 1338 h 1870"/>
                  <a:gd name="T18" fmla="*/ 74 w 1870"/>
                  <a:gd name="T19" fmla="*/ 1316 h 1870"/>
                  <a:gd name="T20" fmla="*/ 100 w 1870"/>
                  <a:gd name="T21" fmla="*/ 1342 h 1870"/>
                  <a:gd name="T22" fmla="*/ 92 w 1870"/>
                  <a:gd name="T23" fmla="*/ 1356 h 1870"/>
                  <a:gd name="T24" fmla="*/ 362 w 1870"/>
                  <a:gd name="T25" fmla="*/ 1686 h 1870"/>
                  <a:gd name="T26" fmla="*/ 406 w 1870"/>
                  <a:gd name="T27" fmla="*/ 1648 h 1870"/>
                  <a:gd name="T28" fmla="*/ 558 w 1870"/>
                  <a:gd name="T29" fmla="*/ 1802 h 1870"/>
                  <a:gd name="T30" fmla="*/ 408 w 1870"/>
                  <a:gd name="T31" fmla="*/ 1646 h 1870"/>
                  <a:gd name="T32" fmla="*/ 786 w 1870"/>
                  <a:gd name="T33" fmla="*/ 1868 h 1870"/>
                  <a:gd name="T34" fmla="*/ 1012 w 1870"/>
                  <a:gd name="T35" fmla="*/ 1648 h 1870"/>
                  <a:gd name="T36" fmla="*/ 1206 w 1870"/>
                  <a:gd name="T37" fmla="*/ 1842 h 1870"/>
                  <a:gd name="T38" fmla="*/ 1016 w 1870"/>
                  <a:gd name="T39" fmla="*/ 1646 h 1870"/>
                  <a:gd name="T40" fmla="*/ 1590 w 1870"/>
                  <a:gd name="T41" fmla="*/ 1620 h 1870"/>
                  <a:gd name="T42" fmla="*/ 1318 w 1870"/>
                  <a:gd name="T43" fmla="*/ 1342 h 1870"/>
                  <a:gd name="T44" fmla="*/ 1618 w 1870"/>
                  <a:gd name="T45" fmla="*/ 1042 h 1870"/>
                  <a:gd name="T46" fmla="*/ 1828 w 1870"/>
                  <a:gd name="T47" fmla="*/ 1250 h 1870"/>
                  <a:gd name="T48" fmla="*/ 1870 w 1870"/>
                  <a:gd name="T49" fmla="*/ 790 h 1870"/>
                  <a:gd name="T50" fmla="*/ 1618 w 1870"/>
                  <a:gd name="T51" fmla="*/ 1036 h 1870"/>
                  <a:gd name="T52" fmla="*/ 1318 w 1870"/>
                  <a:gd name="T53" fmla="*/ 736 h 1870"/>
                  <a:gd name="T54" fmla="*/ 1618 w 1870"/>
                  <a:gd name="T55" fmla="*/ 434 h 1870"/>
                  <a:gd name="T56" fmla="*/ 1838 w 1870"/>
                  <a:gd name="T57" fmla="*/ 652 h 1870"/>
                  <a:gd name="T58" fmla="*/ 1622 w 1870"/>
                  <a:gd name="T59" fmla="*/ 432 h 1870"/>
                  <a:gd name="T60" fmla="*/ 1686 w 1870"/>
                  <a:gd name="T61" fmla="*/ 362 h 1870"/>
                  <a:gd name="T62" fmla="*/ 1618 w 1870"/>
                  <a:gd name="T63" fmla="*/ 428 h 1870"/>
                  <a:gd name="T64" fmla="*/ 1318 w 1870"/>
                  <a:gd name="T65" fmla="*/ 126 h 1870"/>
                  <a:gd name="T66" fmla="*/ 1350 w 1870"/>
                  <a:gd name="T67" fmla="*/ 88 h 1870"/>
                  <a:gd name="T68" fmla="*/ 1232 w 1870"/>
                  <a:gd name="T69" fmla="*/ 42 h 1870"/>
                  <a:gd name="T70" fmla="*/ 1312 w 1870"/>
                  <a:gd name="T71" fmla="*/ 128 h 1870"/>
                  <a:gd name="T72" fmla="*/ 1012 w 1870"/>
                  <a:gd name="T73" fmla="*/ 428 h 1870"/>
                  <a:gd name="T74" fmla="*/ 712 w 1870"/>
                  <a:gd name="T75" fmla="*/ 128 h 1870"/>
                  <a:gd name="T76" fmla="*/ 838 w 1870"/>
                  <a:gd name="T77" fmla="*/ 0 h 1870"/>
                  <a:gd name="T78" fmla="*/ 104 w 1870"/>
                  <a:gd name="T79" fmla="*/ 736 h 1870"/>
                  <a:gd name="T80" fmla="*/ 406 w 1870"/>
                  <a:gd name="T81" fmla="*/ 434 h 1870"/>
                  <a:gd name="T82" fmla="*/ 706 w 1870"/>
                  <a:gd name="T83" fmla="*/ 734 h 1870"/>
                  <a:gd name="T84" fmla="*/ 406 w 1870"/>
                  <a:gd name="T85" fmla="*/ 1036 h 1870"/>
                  <a:gd name="T86" fmla="*/ 104 w 1870"/>
                  <a:gd name="T87" fmla="*/ 736 h 1870"/>
                  <a:gd name="T88" fmla="*/ 406 w 1870"/>
                  <a:gd name="T89" fmla="*/ 1642 h 1870"/>
                  <a:gd name="T90" fmla="*/ 106 w 1870"/>
                  <a:gd name="T91" fmla="*/ 1342 h 1870"/>
                  <a:gd name="T92" fmla="*/ 406 w 1870"/>
                  <a:gd name="T93" fmla="*/ 1042 h 1870"/>
                  <a:gd name="T94" fmla="*/ 706 w 1870"/>
                  <a:gd name="T95" fmla="*/ 1342 h 1870"/>
                  <a:gd name="T96" fmla="*/ 708 w 1870"/>
                  <a:gd name="T97" fmla="*/ 738 h 1870"/>
                  <a:gd name="T98" fmla="*/ 408 w 1870"/>
                  <a:gd name="T99" fmla="*/ 1038 h 1870"/>
                  <a:gd name="T100" fmla="*/ 1012 w 1870"/>
                  <a:gd name="T101" fmla="*/ 1642 h 1870"/>
                  <a:gd name="T102" fmla="*/ 712 w 1870"/>
                  <a:gd name="T103" fmla="*/ 1342 h 1870"/>
                  <a:gd name="T104" fmla="*/ 1012 w 1870"/>
                  <a:gd name="T105" fmla="*/ 1042 h 1870"/>
                  <a:gd name="T106" fmla="*/ 1312 w 1870"/>
                  <a:gd name="T107" fmla="*/ 1342 h 1870"/>
                  <a:gd name="T108" fmla="*/ 1316 w 1870"/>
                  <a:gd name="T109" fmla="*/ 1338 h 1870"/>
                  <a:gd name="T110" fmla="*/ 1616 w 1870"/>
                  <a:gd name="T111" fmla="*/ 1038 h 1870"/>
                  <a:gd name="T112" fmla="*/ 1316 w 1870"/>
                  <a:gd name="T113" fmla="*/ 732 h 1870"/>
                  <a:gd name="T114" fmla="*/ 1012 w 1870"/>
                  <a:gd name="T115" fmla="*/ 434 h 1870"/>
                  <a:gd name="T116" fmla="*/ 1312 w 1870"/>
                  <a:gd name="T117" fmla="*/ 734 h 1870"/>
                  <a:gd name="T118" fmla="*/ 1012 w 1870"/>
                  <a:gd name="T119" fmla="*/ 1036 h 1870"/>
                  <a:gd name="T120" fmla="*/ 712 w 1870"/>
                  <a:gd name="T121" fmla="*/ 734 h 1870"/>
                  <a:gd name="T122" fmla="*/ 1012 w 1870"/>
                  <a:gd name="T123" fmla="*/ 434 h 1870"/>
                  <a:gd name="T124" fmla="*/ 408 w 1870"/>
                  <a:gd name="T125" fmla="*/ 432 h 1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70" h="1870">
                    <a:moveTo>
                      <a:pt x="708" y="124"/>
                    </a:moveTo>
                    <a:lnTo>
                      <a:pt x="630" y="46"/>
                    </a:lnTo>
                    <a:lnTo>
                      <a:pt x="630" y="46"/>
                    </a:lnTo>
                    <a:lnTo>
                      <a:pt x="626" y="48"/>
                    </a:lnTo>
                    <a:lnTo>
                      <a:pt x="706" y="126"/>
                    </a:lnTo>
                    <a:lnTo>
                      <a:pt x="706" y="128"/>
                    </a:lnTo>
                    <a:lnTo>
                      <a:pt x="706" y="128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260" y="282"/>
                    </a:lnTo>
                    <a:lnTo>
                      <a:pt x="260" y="282"/>
                    </a:lnTo>
                    <a:lnTo>
                      <a:pt x="256" y="286"/>
                    </a:lnTo>
                    <a:lnTo>
                      <a:pt x="402" y="432"/>
                    </a:lnTo>
                    <a:lnTo>
                      <a:pt x="102" y="732"/>
                    </a:lnTo>
                    <a:lnTo>
                      <a:pt x="36" y="664"/>
                    </a:lnTo>
                    <a:lnTo>
                      <a:pt x="36" y="664"/>
                    </a:lnTo>
                    <a:lnTo>
                      <a:pt x="34" y="668"/>
                    </a:lnTo>
                    <a:lnTo>
                      <a:pt x="100" y="734"/>
                    </a:lnTo>
                    <a:lnTo>
                      <a:pt x="98" y="734"/>
                    </a:lnTo>
                    <a:lnTo>
                      <a:pt x="100" y="736"/>
                    </a:lnTo>
                    <a:lnTo>
                      <a:pt x="0" y="834"/>
                    </a:lnTo>
                    <a:lnTo>
                      <a:pt x="0" y="834"/>
                    </a:lnTo>
                    <a:lnTo>
                      <a:pt x="0" y="840"/>
                    </a:lnTo>
                    <a:lnTo>
                      <a:pt x="102" y="738"/>
                    </a:lnTo>
                    <a:lnTo>
                      <a:pt x="402" y="1038"/>
                    </a:lnTo>
                    <a:lnTo>
                      <a:pt x="102" y="1338"/>
                    </a:lnTo>
                    <a:lnTo>
                      <a:pt x="70" y="1306"/>
                    </a:lnTo>
                    <a:lnTo>
                      <a:pt x="70" y="1306"/>
                    </a:lnTo>
                    <a:lnTo>
                      <a:pt x="74" y="1316"/>
                    </a:lnTo>
                    <a:lnTo>
                      <a:pt x="100" y="1342"/>
                    </a:lnTo>
                    <a:lnTo>
                      <a:pt x="98" y="1342"/>
                    </a:lnTo>
                    <a:lnTo>
                      <a:pt x="100" y="1342"/>
                    </a:lnTo>
                    <a:lnTo>
                      <a:pt x="90" y="1352"/>
                    </a:lnTo>
                    <a:lnTo>
                      <a:pt x="90" y="1352"/>
                    </a:lnTo>
                    <a:lnTo>
                      <a:pt x="92" y="1356"/>
                    </a:lnTo>
                    <a:lnTo>
                      <a:pt x="102" y="1346"/>
                    </a:lnTo>
                    <a:lnTo>
                      <a:pt x="402" y="1646"/>
                    </a:lnTo>
                    <a:lnTo>
                      <a:pt x="362" y="1686"/>
                    </a:lnTo>
                    <a:lnTo>
                      <a:pt x="362" y="1686"/>
                    </a:lnTo>
                    <a:lnTo>
                      <a:pt x="366" y="1688"/>
                    </a:lnTo>
                    <a:lnTo>
                      <a:pt x="406" y="1648"/>
                    </a:lnTo>
                    <a:lnTo>
                      <a:pt x="406" y="1650"/>
                    </a:lnTo>
                    <a:lnTo>
                      <a:pt x="406" y="1648"/>
                    </a:lnTo>
                    <a:lnTo>
                      <a:pt x="558" y="1802"/>
                    </a:lnTo>
                    <a:lnTo>
                      <a:pt x="558" y="1802"/>
                    </a:lnTo>
                    <a:lnTo>
                      <a:pt x="568" y="1806"/>
                    </a:lnTo>
                    <a:lnTo>
                      <a:pt x="408" y="1646"/>
                    </a:lnTo>
                    <a:lnTo>
                      <a:pt x="708" y="1346"/>
                    </a:lnTo>
                    <a:lnTo>
                      <a:pt x="1008" y="1646"/>
                    </a:lnTo>
                    <a:lnTo>
                      <a:pt x="786" y="1868"/>
                    </a:lnTo>
                    <a:lnTo>
                      <a:pt x="786" y="1868"/>
                    </a:lnTo>
                    <a:lnTo>
                      <a:pt x="790" y="1870"/>
                    </a:lnTo>
                    <a:lnTo>
                      <a:pt x="1012" y="1648"/>
                    </a:lnTo>
                    <a:lnTo>
                      <a:pt x="1012" y="1650"/>
                    </a:lnTo>
                    <a:lnTo>
                      <a:pt x="1012" y="1648"/>
                    </a:lnTo>
                    <a:lnTo>
                      <a:pt x="1206" y="1842"/>
                    </a:lnTo>
                    <a:lnTo>
                      <a:pt x="1206" y="1842"/>
                    </a:lnTo>
                    <a:lnTo>
                      <a:pt x="1210" y="1842"/>
                    </a:lnTo>
                    <a:lnTo>
                      <a:pt x="1016" y="1646"/>
                    </a:lnTo>
                    <a:lnTo>
                      <a:pt x="1316" y="1346"/>
                    </a:lnTo>
                    <a:lnTo>
                      <a:pt x="1590" y="1620"/>
                    </a:lnTo>
                    <a:lnTo>
                      <a:pt x="1590" y="1620"/>
                    </a:lnTo>
                    <a:lnTo>
                      <a:pt x="1592" y="1618"/>
                    </a:lnTo>
                    <a:lnTo>
                      <a:pt x="1318" y="1342"/>
                    </a:lnTo>
                    <a:lnTo>
                      <a:pt x="1318" y="1342"/>
                    </a:lnTo>
                    <a:lnTo>
                      <a:pt x="1318" y="1342"/>
                    </a:lnTo>
                    <a:lnTo>
                      <a:pt x="1618" y="1042"/>
                    </a:lnTo>
                    <a:lnTo>
                      <a:pt x="1618" y="1042"/>
                    </a:lnTo>
                    <a:lnTo>
                      <a:pt x="1618" y="1042"/>
                    </a:lnTo>
                    <a:lnTo>
                      <a:pt x="1828" y="1250"/>
                    </a:lnTo>
                    <a:lnTo>
                      <a:pt x="1828" y="1250"/>
                    </a:lnTo>
                    <a:lnTo>
                      <a:pt x="1830" y="1246"/>
                    </a:lnTo>
                    <a:lnTo>
                      <a:pt x="1622" y="1038"/>
                    </a:lnTo>
                    <a:lnTo>
                      <a:pt x="1870" y="790"/>
                    </a:lnTo>
                    <a:lnTo>
                      <a:pt x="1870" y="790"/>
                    </a:lnTo>
                    <a:lnTo>
                      <a:pt x="1870" y="786"/>
                    </a:lnTo>
                    <a:lnTo>
                      <a:pt x="1618" y="1036"/>
                    </a:lnTo>
                    <a:lnTo>
                      <a:pt x="1618" y="1036"/>
                    </a:lnTo>
                    <a:lnTo>
                      <a:pt x="1618" y="1036"/>
                    </a:lnTo>
                    <a:lnTo>
                      <a:pt x="1318" y="736"/>
                    </a:lnTo>
                    <a:lnTo>
                      <a:pt x="1318" y="734"/>
                    </a:lnTo>
                    <a:lnTo>
                      <a:pt x="1318" y="734"/>
                    </a:lnTo>
                    <a:lnTo>
                      <a:pt x="1618" y="434"/>
                    </a:lnTo>
                    <a:lnTo>
                      <a:pt x="1618" y="434"/>
                    </a:lnTo>
                    <a:lnTo>
                      <a:pt x="1618" y="434"/>
                    </a:lnTo>
                    <a:lnTo>
                      <a:pt x="1838" y="652"/>
                    </a:lnTo>
                    <a:lnTo>
                      <a:pt x="1838" y="652"/>
                    </a:lnTo>
                    <a:lnTo>
                      <a:pt x="1836" y="644"/>
                    </a:lnTo>
                    <a:lnTo>
                      <a:pt x="1622" y="432"/>
                    </a:lnTo>
                    <a:lnTo>
                      <a:pt x="1688" y="366"/>
                    </a:lnTo>
                    <a:lnTo>
                      <a:pt x="1688" y="366"/>
                    </a:lnTo>
                    <a:lnTo>
                      <a:pt x="1686" y="362"/>
                    </a:lnTo>
                    <a:lnTo>
                      <a:pt x="1618" y="428"/>
                    </a:lnTo>
                    <a:lnTo>
                      <a:pt x="1618" y="428"/>
                    </a:lnTo>
                    <a:lnTo>
                      <a:pt x="1618" y="428"/>
                    </a:lnTo>
                    <a:lnTo>
                      <a:pt x="1318" y="128"/>
                    </a:lnTo>
                    <a:lnTo>
                      <a:pt x="1318" y="128"/>
                    </a:lnTo>
                    <a:lnTo>
                      <a:pt x="1318" y="126"/>
                    </a:lnTo>
                    <a:lnTo>
                      <a:pt x="1354" y="90"/>
                    </a:lnTo>
                    <a:lnTo>
                      <a:pt x="1354" y="90"/>
                    </a:lnTo>
                    <a:lnTo>
                      <a:pt x="1350" y="88"/>
                    </a:lnTo>
                    <a:lnTo>
                      <a:pt x="1316" y="124"/>
                    </a:lnTo>
                    <a:lnTo>
                      <a:pt x="1232" y="42"/>
                    </a:lnTo>
                    <a:lnTo>
                      <a:pt x="1232" y="42"/>
                    </a:lnTo>
                    <a:lnTo>
                      <a:pt x="1224" y="38"/>
                    </a:lnTo>
                    <a:lnTo>
                      <a:pt x="1312" y="126"/>
                    </a:lnTo>
                    <a:lnTo>
                      <a:pt x="1312" y="128"/>
                    </a:lnTo>
                    <a:lnTo>
                      <a:pt x="1312" y="128"/>
                    </a:lnTo>
                    <a:lnTo>
                      <a:pt x="1012" y="428"/>
                    </a:lnTo>
                    <a:lnTo>
                      <a:pt x="1012" y="428"/>
                    </a:lnTo>
                    <a:lnTo>
                      <a:pt x="1012" y="428"/>
                    </a:lnTo>
                    <a:lnTo>
                      <a:pt x="712" y="128"/>
                    </a:lnTo>
                    <a:lnTo>
                      <a:pt x="712" y="128"/>
                    </a:lnTo>
                    <a:lnTo>
                      <a:pt x="712" y="126"/>
                    </a:lnTo>
                    <a:lnTo>
                      <a:pt x="838" y="0"/>
                    </a:lnTo>
                    <a:lnTo>
                      <a:pt x="838" y="0"/>
                    </a:lnTo>
                    <a:lnTo>
                      <a:pt x="832" y="0"/>
                    </a:lnTo>
                    <a:lnTo>
                      <a:pt x="708" y="124"/>
                    </a:lnTo>
                    <a:close/>
                    <a:moveTo>
                      <a:pt x="104" y="736"/>
                    </a:moveTo>
                    <a:lnTo>
                      <a:pt x="106" y="734"/>
                    </a:lnTo>
                    <a:lnTo>
                      <a:pt x="104" y="734"/>
                    </a:lnTo>
                    <a:lnTo>
                      <a:pt x="406" y="434"/>
                    </a:lnTo>
                    <a:lnTo>
                      <a:pt x="406" y="434"/>
                    </a:lnTo>
                    <a:lnTo>
                      <a:pt x="406" y="434"/>
                    </a:lnTo>
                    <a:lnTo>
                      <a:pt x="706" y="734"/>
                    </a:lnTo>
                    <a:lnTo>
                      <a:pt x="706" y="734"/>
                    </a:lnTo>
                    <a:lnTo>
                      <a:pt x="706" y="736"/>
                    </a:lnTo>
                    <a:lnTo>
                      <a:pt x="406" y="1036"/>
                    </a:lnTo>
                    <a:lnTo>
                      <a:pt x="406" y="1036"/>
                    </a:lnTo>
                    <a:lnTo>
                      <a:pt x="406" y="1036"/>
                    </a:lnTo>
                    <a:lnTo>
                      <a:pt x="104" y="736"/>
                    </a:lnTo>
                    <a:close/>
                    <a:moveTo>
                      <a:pt x="706" y="1342"/>
                    </a:moveTo>
                    <a:lnTo>
                      <a:pt x="406" y="1644"/>
                    </a:lnTo>
                    <a:lnTo>
                      <a:pt x="406" y="1642"/>
                    </a:lnTo>
                    <a:lnTo>
                      <a:pt x="406" y="1644"/>
                    </a:lnTo>
                    <a:lnTo>
                      <a:pt x="104" y="1342"/>
                    </a:lnTo>
                    <a:lnTo>
                      <a:pt x="106" y="1342"/>
                    </a:lnTo>
                    <a:lnTo>
                      <a:pt x="104" y="1342"/>
                    </a:lnTo>
                    <a:lnTo>
                      <a:pt x="406" y="1042"/>
                    </a:lnTo>
                    <a:lnTo>
                      <a:pt x="406" y="1042"/>
                    </a:lnTo>
                    <a:lnTo>
                      <a:pt x="406" y="1042"/>
                    </a:lnTo>
                    <a:lnTo>
                      <a:pt x="706" y="1342"/>
                    </a:lnTo>
                    <a:lnTo>
                      <a:pt x="706" y="1342"/>
                    </a:lnTo>
                    <a:lnTo>
                      <a:pt x="706" y="1342"/>
                    </a:lnTo>
                    <a:close/>
                    <a:moveTo>
                      <a:pt x="408" y="1038"/>
                    </a:moveTo>
                    <a:lnTo>
                      <a:pt x="708" y="738"/>
                    </a:lnTo>
                    <a:lnTo>
                      <a:pt x="1008" y="1038"/>
                    </a:lnTo>
                    <a:lnTo>
                      <a:pt x="708" y="1338"/>
                    </a:lnTo>
                    <a:lnTo>
                      <a:pt x="408" y="1038"/>
                    </a:lnTo>
                    <a:close/>
                    <a:moveTo>
                      <a:pt x="1312" y="1342"/>
                    </a:moveTo>
                    <a:lnTo>
                      <a:pt x="1012" y="1644"/>
                    </a:lnTo>
                    <a:lnTo>
                      <a:pt x="1012" y="1642"/>
                    </a:lnTo>
                    <a:lnTo>
                      <a:pt x="1012" y="1644"/>
                    </a:lnTo>
                    <a:lnTo>
                      <a:pt x="712" y="1342"/>
                    </a:lnTo>
                    <a:lnTo>
                      <a:pt x="712" y="1342"/>
                    </a:lnTo>
                    <a:lnTo>
                      <a:pt x="712" y="1342"/>
                    </a:lnTo>
                    <a:lnTo>
                      <a:pt x="1012" y="1042"/>
                    </a:lnTo>
                    <a:lnTo>
                      <a:pt x="1012" y="1042"/>
                    </a:lnTo>
                    <a:lnTo>
                      <a:pt x="1012" y="1042"/>
                    </a:lnTo>
                    <a:lnTo>
                      <a:pt x="1312" y="1342"/>
                    </a:lnTo>
                    <a:lnTo>
                      <a:pt x="1312" y="1342"/>
                    </a:lnTo>
                    <a:lnTo>
                      <a:pt x="1312" y="1342"/>
                    </a:lnTo>
                    <a:close/>
                    <a:moveTo>
                      <a:pt x="1616" y="1038"/>
                    </a:moveTo>
                    <a:lnTo>
                      <a:pt x="1316" y="1338"/>
                    </a:lnTo>
                    <a:lnTo>
                      <a:pt x="1016" y="1038"/>
                    </a:lnTo>
                    <a:lnTo>
                      <a:pt x="1316" y="738"/>
                    </a:lnTo>
                    <a:lnTo>
                      <a:pt x="1616" y="1038"/>
                    </a:lnTo>
                    <a:close/>
                    <a:moveTo>
                      <a:pt x="1316" y="130"/>
                    </a:moveTo>
                    <a:lnTo>
                      <a:pt x="1616" y="432"/>
                    </a:lnTo>
                    <a:lnTo>
                      <a:pt x="1316" y="732"/>
                    </a:lnTo>
                    <a:lnTo>
                      <a:pt x="1016" y="432"/>
                    </a:lnTo>
                    <a:lnTo>
                      <a:pt x="1316" y="130"/>
                    </a:lnTo>
                    <a:close/>
                    <a:moveTo>
                      <a:pt x="1012" y="434"/>
                    </a:moveTo>
                    <a:lnTo>
                      <a:pt x="1012" y="434"/>
                    </a:lnTo>
                    <a:lnTo>
                      <a:pt x="1312" y="734"/>
                    </a:lnTo>
                    <a:lnTo>
                      <a:pt x="1312" y="734"/>
                    </a:lnTo>
                    <a:lnTo>
                      <a:pt x="1312" y="736"/>
                    </a:lnTo>
                    <a:lnTo>
                      <a:pt x="1012" y="1036"/>
                    </a:lnTo>
                    <a:lnTo>
                      <a:pt x="1012" y="1036"/>
                    </a:lnTo>
                    <a:lnTo>
                      <a:pt x="1012" y="1036"/>
                    </a:lnTo>
                    <a:lnTo>
                      <a:pt x="712" y="736"/>
                    </a:lnTo>
                    <a:lnTo>
                      <a:pt x="712" y="734"/>
                    </a:lnTo>
                    <a:lnTo>
                      <a:pt x="712" y="734"/>
                    </a:lnTo>
                    <a:lnTo>
                      <a:pt x="1012" y="434"/>
                    </a:lnTo>
                    <a:lnTo>
                      <a:pt x="1012" y="434"/>
                    </a:lnTo>
                    <a:close/>
                    <a:moveTo>
                      <a:pt x="1008" y="432"/>
                    </a:moveTo>
                    <a:lnTo>
                      <a:pt x="708" y="732"/>
                    </a:lnTo>
                    <a:lnTo>
                      <a:pt x="408" y="432"/>
                    </a:lnTo>
                    <a:lnTo>
                      <a:pt x="708" y="130"/>
                    </a:lnTo>
                    <a:lnTo>
                      <a:pt x="1008" y="4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 userDrawn="1"/>
          </p:nvGrpSpPr>
          <p:grpSpPr>
            <a:xfrm>
              <a:off x="6045613" y="2306177"/>
              <a:ext cx="1476375" cy="1158875"/>
              <a:chOff x="9201150" y="3306763"/>
              <a:chExt cx="1476375" cy="1158875"/>
            </a:xfrm>
            <a:solidFill>
              <a:schemeClr val="bg1"/>
            </a:solidFill>
          </p:grpSpPr>
          <p:sp>
            <p:nvSpPr>
              <p:cNvPr id="13" name="Freeform 5"/>
              <p:cNvSpPr>
                <a:spLocks/>
              </p:cNvSpPr>
              <p:nvPr userDrawn="1"/>
            </p:nvSpPr>
            <p:spPr bwMode="auto">
              <a:xfrm>
                <a:off x="9201150" y="3306763"/>
                <a:ext cx="577850" cy="1158875"/>
              </a:xfrm>
              <a:custGeom>
                <a:avLst/>
                <a:gdLst>
                  <a:gd name="T0" fmla="*/ 28 w 364"/>
                  <a:gd name="T1" fmla="*/ 338 h 730"/>
                  <a:gd name="T2" fmla="*/ 192 w 364"/>
                  <a:gd name="T3" fmla="*/ 338 h 730"/>
                  <a:gd name="T4" fmla="*/ 192 w 364"/>
                  <a:gd name="T5" fmla="*/ 338 h 730"/>
                  <a:gd name="T6" fmla="*/ 190 w 364"/>
                  <a:gd name="T7" fmla="*/ 362 h 730"/>
                  <a:gd name="T8" fmla="*/ 188 w 364"/>
                  <a:gd name="T9" fmla="*/ 384 h 730"/>
                  <a:gd name="T10" fmla="*/ 184 w 364"/>
                  <a:gd name="T11" fmla="*/ 406 h 730"/>
                  <a:gd name="T12" fmla="*/ 178 w 364"/>
                  <a:gd name="T13" fmla="*/ 426 h 730"/>
                  <a:gd name="T14" fmla="*/ 172 w 364"/>
                  <a:gd name="T15" fmla="*/ 446 h 730"/>
                  <a:gd name="T16" fmla="*/ 164 w 364"/>
                  <a:gd name="T17" fmla="*/ 464 h 730"/>
                  <a:gd name="T18" fmla="*/ 156 w 364"/>
                  <a:gd name="T19" fmla="*/ 480 h 730"/>
                  <a:gd name="T20" fmla="*/ 146 w 364"/>
                  <a:gd name="T21" fmla="*/ 496 h 730"/>
                  <a:gd name="T22" fmla="*/ 146 w 364"/>
                  <a:gd name="T23" fmla="*/ 496 h 730"/>
                  <a:gd name="T24" fmla="*/ 134 w 364"/>
                  <a:gd name="T25" fmla="*/ 512 h 730"/>
                  <a:gd name="T26" fmla="*/ 120 w 364"/>
                  <a:gd name="T27" fmla="*/ 524 h 730"/>
                  <a:gd name="T28" fmla="*/ 106 w 364"/>
                  <a:gd name="T29" fmla="*/ 538 h 730"/>
                  <a:gd name="T30" fmla="*/ 88 w 364"/>
                  <a:gd name="T31" fmla="*/ 550 h 730"/>
                  <a:gd name="T32" fmla="*/ 68 w 364"/>
                  <a:gd name="T33" fmla="*/ 562 h 730"/>
                  <a:gd name="T34" fmla="*/ 48 w 364"/>
                  <a:gd name="T35" fmla="*/ 572 h 730"/>
                  <a:gd name="T36" fmla="*/ 26 w 364"/>
                  <a:gd name="T37" fmla="*/ 582 h 730"/>
                  <a:gd name="T38" fmla="*/ 0 w 364"/>
                  <a:gd name="T39" fmla="*/ 590 h 730"/>
                  <a:gd name="T40" fmla="*/ 66 w 364"/>
                  <a:gd name="T41" fmla="*/ 730 h 730"/>
                  <a:gd name="T42" fmla="*/ 66 w 364"/>
                  <a:gd name="T43" fmla="*/ 730 h 730"/>
                  <a:gd name="T44" fmla="*/ 92 w 364"/>
                  <a:gd name="T45" fmla="*/ 720 h 730"/>
                  <a:gd name="T46" fmla="*/ 118 w 364"/>
                  <a:gd name="T47" fmla="*/ 708 h 730"/>
                  <a:gd name="T48" fmla="*/ 142 w 364"/>
                  <a:gd name="T49" fmla="*/ 698 h 730"/>
                  <a:gd name="T50" fmla="*/ 164 w 364"/>
                  <a:gd name="T51" fmla="*/ 684 h 730"/>
                  <a:gd name="T52" fmla="*/ 186 w 364"/>
                  <a:gd name="T53" fmla="*/ 670 h 730"/>
                  <a:gd name="T54" fmla="*/ 208 w 364"/>
                  <a:gd name="T55" fmla="*/ 656 h 730"/>
                  <a:gd name="T56" fmla="*/ 226 w 364"/>
                  <a:gd name="T57" fmla="*/ 640 h 730"/>
                  <a:gd name="T58" fmla="*/ 244 w 364"/>
                  <a:gd name="T59" fmla="*/ 624 h 730"/>
                  <a:gd name="T60" fmla="*/ 244 w 364"/>
                  <a:gd name="T61" fmla="*/ 624 h 730"/>
                  <a:gd name="T62" fmla="*/ 262 w 364"/>
                  <a:gd name="T63" fmla="*/ 606 h 730"/>
                  <a:gd name="T64" fmla="*/ 276 w 364"/>
                  <a:gd name="T65" fmla="*/ 590 h 730"/>
                  <a:gd name="T66" fmla="*/ 290 w 364"/>
                  <a:gd name="T67" fmla="*/ 572 h 730"/>
                  <a:gd name="T68" fmla="*/ 304 w 364"/>
                  <a:gd name="T69" fmla="*/ 552 h 730"/>
                  <a:gd name="T70" fmla="*/ 314 w 364"/>
                  <a:gd name="T71" fmla="*/ 534 h 730"/>
                  <a:gd name="T72" fmla="*/ 324 w 364"/>
                  <a:gd name="T73" fmla="*/ 514 h 730"/>
                  <a:gd name="T74" fmla="*/ 332 w 364"/>
                  <a:gd name="T75" fmla="*/ 494 h 730"/>
                  <a:gd name="T76" fmla="*/ 340 w 364"/>
                  <a:gd name="T77" fmla="*/ 472 h 730"/>
                  <a:gd name="T78" fmla="*/ 340 w 364"/>
                  <a:gd name="T79" fmla="*/ 472 h 730"/>
                  <a:gd name="T80" fmla="*/ 346 w 364"/>
                  <a:gd name="T81" fmla="*/ 450 h 730"/>
                  <a:gd name="T82" fmla="*/ 350 w 364"/>
                  <a:gd name="T83" fmla="*/ 426 h 730"/>
                  <a:gd name="T84" fmla="*/ 358 w 364"/>
                  <a:gd name="T85" fmla="*/ 374 h 730"/>
                  <a:gd name="T86" fmla="*/ 364 w 364"/>
                  <a:gd name="T87" fmla="*/ 312 h 730"/>
                  <a:gd name="T88" fmla="*/ 364 w 364"/>
                  <a:gd name="T89" fmla="*/ 242 h 730"/>
                  <a:gd name="T90" fmla="*/ 364 w 364"/>
                  <a:gd name="T91" fmla="*/ 0 h 730"/>
                  <a:gd name="T92" fmla="*/ 28 w 364"/>
                  <a:gd name="T93" fmla="*/ 0 h 730"/>
                  <a:gd name="T94" fmla="*/ 28 w 364"/>
                  <a:gd name="T95" fmla="*/ 338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338"/>
                    </a:moveTo>
                    <a:lnTo>
                      <a:pt x="192" y="338"/>
                    </a:lnTo>
                    <a:lnTo>
                      <a:pt x="192" y="338"/>
                    </a:lnTo>
                    <a:lnTo>
                      <a:pt x="190" y="362"/>
                    </a:lnTo>
                    <a:lnTo>
                      <a:pt x="188" y="384"/>
                    </a:lnTo>
                    <a:lnTo>
                      <a:pt x="184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6" y="480"/>
                    </a:lnTo>
                    <a:lnTo>
                      <a:pt x="146" y="496"/>
                    </a:lnTo>
                    <a:lnTo>
                      <a:pt x="146" y="496"/>
                    </a:lnTo>
                    <a:lnTo>
                      <a:pt x="134" y="512"/>
                    </a:lnTo>
                    <a:lnTo>
                      <a:pt x="120" y="524"/>
                    </a:lnTo>
                    <a:lnTo>
                      <a:pt x="106" y="538"/>
                    </a:lnTo>
                    <a:lnTo>
                      <a:pt x="88" y="550"/>
                    </a:lnTo>
                    <a:lnTo>
                      <a:pt x="68" y="562"/>
                    </a:lnTo>
                    <a:lnTo>
                      <a:pt x="48" y="572"/>
                    </a:lnTo>
                    <a:lnTo>
                      <a:pt x="26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8" y="708"/>
                    </a:lnTo>
                    <a:lnTo>
                      <a:pt x="142" y="698"/>
                    </a:lnTo>
                    <a:lnTo>
                      <a:pt x="164" y="684"/>
                    </a:lnTo>
                    <a:lnTo>
                      <a:pt x="186" y="670"/>
                    </a:lnTo>
                    <a:lnTo>
                      <a:pt x="208" y="656"/>
                    </a:lnTo>
                    <a:lnTo>
                      <a:pt x="226" y="640"/>
                    </a:lnTo>
                    <a:lnTo>
                      <a:pt x="244" y="624"/>
                    </a:lnTo>
                    <a:lnTo>
                      <a:pt x="244" y="624"/>
                    </a:lnTo>
                    <a:lnTo>
                      <a:pt x="262" y="606"/>
                    </a:lnTo>
                    <a:lnTo>
                      <a:pt x="276" y="590"/>
                    </a:lnTo>
                    <a:lnTo>
                      <a:pt x="290" y="572"/>
                    </a:lnTo>
                    <a:lnTo>
                      <a:pt x="304" y="552"/>
                    </a:lnTo>
                    <a:lnTo>
                      <a:pt x="314" y="534"/>
                    </a:lnTo>
                    <a:lnTo>
                      <a:pt x="324" y="514"/>
                    </a:lnTo>
                    <a:lnTo>
                      <a:pt x="332" y="494"/>
                    </a:lnTo>
                    <a:lnTo>
                      <a:pt x="340" y="472"/>
                    </a:lnTo>
                    <a:lnTo>
                      <a:pt x="340" y="472"/>
                    </a:lnTo>
                    <a:lnTo>
                      <a:pt x="346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4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lnTo>
                      <a:pt x="28" y="338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 userDrawn="1"/>
            </p:nvSpPr>
            <p:spPr bwMode="auto">
              <a:xfrm>
                <a:off x="10099675" y="3306763"/>
                <a:ext cx="577850" cy="1158875"/>
              </a:xfrm>
              <a:custGeom>
                <a:avLst/>
                <a:gdLst>
                  <a:gd name="T0" fmla="*/ 28 w 364"/>
                  <a:gd name="T1" fmla="*/ 0 h 730"/>
                  <a:gd name="T2" fmla="*/ 28 w 364"/>
                  <a:gd name="T3" fmla="*/ 338 h 730"/>
                  <a:gd name="T4" fmla="*/ 190 w 364"/>
                  <a:gd name="T5" fmla="*/ 338 h 730"/>
                  <a:gd name="T6" fmla="*/ 190 w 364"/>
                  <a:gd name="T7" fmla="*/ 338 h 730"/>
                  <a:gd name="T8" fmla="*/ 188 w 364"/>
                  <a:gd name="T9" fmla="*/ 362 h 730"/>
                  <a:gd name="T10" fmla="*/ 186 w 364"/>
                  <a:gd name="T11" fmla="*/ 384 h 730"/>
                  <a:gd name="T12" fmla="*/ 182 w 364"/>
                  <a:gd name="T13" fmla="*/ 406 h 730"/>
                  <a:gd name="T14" fmla="*/ 178 w 364"/>
                  <a:gd name="T15" fmla="*/ 426 h 730"/>
                  <a:gd name="T16" fmla="*/ 172 w 364"/>
                  <a:gd name="T17" fmla="*/ 446 h 730"/>
                  <a:gd name="T18" fmla="*/ 164 w 364"/>
                  <a:gd name="T19" fmla="*/ 464 h 730"/>
                  <a:gd name="T20" fmla="*/ 154 w 364"/>
                  <a:gd name="T21" fmla="*/ 480 h 730"/>
                  <a:gd name="T22" fmla="*/ 144 w 364"/>
                  <a:gd name="T23" fmla="*/ 496 h 730"/>
                  <a:gd name="T24" fmla="*/ 144 w 364"/>
                  <a:gd name="T25" fmla="*/ 496 h 730"/>
                  <a:gd name="T26" fmla="*/ 132 w 364"/>
                  <a:gd name="T27" fmla="*/ 512 h 730"/>
                  <a:gd name="T28" fmla="*/ 118 w 364"/>
                  <a:gd name="T29" fmla="*/ 524 h 730"/>
                  <a:gd name="T30" fmla="*/ 104 w 364"/>
                  <a:gd name="T31" fmla="*/ 538 h 730"/>
                  <a:gd name="T32" fmla="*/ 86 w 364"/>
                  <a:gd name="T33" fmla="*/ 550 h 730"/>
                  <a:gd name="T34" fmla="*/ 68 w 364"/>
                  <a:gd name="T35" fmla="*/ 562 h 730"/>
                  <a:gd name="T36" fmla="*/ 46 w 364"/>
                  <a:gd name="T37" fmla="*/ 572 h 730"/>
                  <a:gd name="T38" fmla="*/ 24 w 364"/>
                  <a:gd name="T39" fmla="*/ 582 h 730"/>
                  <a:gd name="T40" fmla="*/ 0 w 364"/>
                  <a:gd name="T41" fmla="*/ 590 h 730"/>
                  <a:gd name="T42" fmla="*/ 66 w 364"/>
                  <a:gd name="T43" fmla="*/ 730 h 730"/>
                  <a:gd name="T44" fmla="*/ 66 w 364"/>
                  <a:gd name="T45" fmla="*/ 730 h 730"/>
                  <a:gd name="T46" fmla="*/ 92 w 364"/>
                  <a:gd name="T47" fmla="*/ 720 h 730"/>
                  <a:gd name="T48" fmla="*/ 116 w 364"/>
                  <a:gd name="T49" fmla="*/ 708 h 730"/>
                  <a:gd name="T50" fmla="*/ 140 w 364"/>
                  <a:gd name="T51" fmla="*/ 698 h 730"/>
                  <a:gd name="T52" fmla="*/ 164 w 364"/>
                  <a:gd name="T53" fmla="*/ 684 h 730"/>
                  <a:gd name="T54" fmla="*/ 184 w 364"/>
                  <a:gd name="T55" fmla="*/ 670 h 730"/>
                  <a:gd name="T56" fmla="*/ 206 w 364"/>
                  <a:gd name="T57" fmla="*/ 656 h 730"/>
                  <a:gd name="T58" fmla="*/ 224 w 364"/>
                  <a:gd name="T59" fmla="*/ 640 h 730"/>
                  <a:gd name="T60" fmla="*/ 242 w 364"/>
                  <a:gd name="T61" fmla="*/ 624 h 730"/>
                  <a:gd name="T62" fmla="*/ 242 w 364"/>
                  <a:gd name="T63" fmla="*/ 624 h 730"/>
                  <a:gd name="T64" fmla="*/ 260 w 364"/>
                  <a:gd name="T65" fmla="*/ 606 h 730"/>
                  <a:gd name="T66" fmla="*/ 274 w 364"/>
                  <a:gd name="T67" fmla="*/ 590 h 730"/>
                  <a:gd name="T68" fmla="*/ 288 w 364"/>
                  <a:gd name="T69" fmla="*/ 572 h 730"/>
                  <a:gd name="T70" fmla="*/ 302 w 364"/>
                  <a:gd name="T71" fmla="*/ 552 h 730"/>
                  <a:gd name="T72" fmla="*/ 312 w 364"/>
                  <a:gd name="T73" fmla="*/ 534 h 730"/>
                  <a:gd name="T74" fmla="*/ 322 w 364"/>
                  <a:gd name="T75" fmla="*/ 514 h 730"/>
                  <a:gd name="T76" fmla="*/ 332 w 364"/>
                  <a:gd name="T77" fmla="*/ 494 h 730"/>
                  <a:gd name="T78" fmla="*/ 338 w 364"/>
                  <a:gd name="T79" fmla="*/ 472 h 730"/>
                  <a:gd name="T80" fmla="*/ 338 w 364"/>
                  <a:gd name="T81" fmla="*/ 472 h 730"/>
                  <a:gd name="T82" fmla="*/ 344 w 364"/>
                  <a:gd name="T83" fmla="*/ 450 h 730"/>
                  <a:gd name="T84" fmla="*/ 350 w 364"/>
                  <a:gd name="T85" fmla="*/ 426 h 730"/>
                  <a:gd name="T86" fmla="*/ 358 w 364"/>
                  <a:gd name="T87" fmla="*/ 374 h 730"/>
                  <a:gd name="T88" fmla="*/ 362 w 364"/>
                  <a:gd name="T89" fmla="*/ 312 h 730"/>
                  <a:gd name="T90" fmla="*/ 364 w 364"/>
                  <a:gd name="T91" fmla="*/ 242 h 730"/>
                  <a:gd name="T92" fmla="*/ 364 w 364"/>
                  <a:gd name="T93" fmla="*/ 0 h 730"/>
                  <a:gd name="T94" fmla="*/ 28 w 364"/>
                  <a:gd name="T95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0"/>
                    </a:moveTo>
                    <a:lnTo>
                      <a:pt x="28" y="338"/>
                    </a:lnTo>
                    <a:lnTo>
                      <a:pt x="190" y="338"/>
                    </a:lnTo>
                    <a:lnTo>
                      <a:pt x="190" y="338"/>
                    </a:lnTo>
                    <a:lnTo>
                      <a:pt x="188" y="362"/>
                    </a:lnTo>
                    <a:lnTo>
                      <a:pt x="186" y="384"/>
                    </a:lnTo>
                    <a:lnTo>
                      <a:pt x="182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4" y="480"/>
                    </a:lnTo>
                    <a:lnTo>
                      <a:pt x="144" y="496"/>
                    </a:lnTo>
                    <a:lnTo>
                      <a:pt x="144" y="496"/>
                    </a:lnTo>
                    <a:lnTo>
                      <a:pt x="132" y="512"/>
                    </a:lnTo>
                    <a:lnTo>
                      <a:pt x="118" y="524"/>
                    </a:lnTo>
                    <a:lnTo>
                      <a:pt x="104" y="538"/>
                    </a:lnTo>
                    <a:lnTo>
                      <a:pt x="86" y="550"/>
                    </a:lnTo>
                    <a:lnTo>
                      <a:pt x="68" y="562"/>
                    </a:lnTo>
                    <a:lnTo>
                      <a:pt x="46" y="572"/>
                    </a:lnTo>
                    <a:lnTo>
                      <a:pt x="24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6" y="708"/>
                    </a:lnTo>
                    <a:lnTo>
                      <a:pt x="140" y="698"/>
                    </a:lnTo>
                    <a:lnTo>
                      <a:pt x="164" y="684"/>
                    </a:lnTo>
                    <a:lnTo>
                      <a:pt x="184" y="670"/>
                    </a:lnTo>
                    <a:lnTo>
                      <a:pt x="206" y="656"/>
                    </a:lnTo>
                    <a:lnTo>
                      <a:pt x="224" y="640"/>
                    </a:lnTo>
                    <a:lnTo>
                      <a:pt x="242" y="624"/>
                    </a:lnTo>
                    <a:lnTo>
                      <a:pt x="242" y="624"/>
                    </a:lnTo>
                    <a:lnTo>
                      <a:pt x="260" y="606"/>
                    </a:lnTo>
                    <a:lnTo>
                      <a:pt x="274" y="590"/>
                    </a:lnTo>
                    <a:lnTo>
                      <a:pt x="288" y="572"/>
                    </a:lnTo>
                    <a:lnTo>
                      <a:pt x="302" y="552"/>
                    </a:lnTo>
                    <a:lnTo>
                      <a:pt x="312" y="534"/>
                    </a:lnTo>
                    <a:lnTo>
                      <a:pt x="322" y="514"/>
                    </a:lnTo>
                    <a:lnTo>
                      <a:pt x="332" y="494"/>
                    </a:lnTo>
                    <a:lnTo>
                      <a:pt x="338" y="472"/>
                    </a:lnTo>
                    <a:lnTo>
                      <a:pt x="338" y="472"/>
                    </a:lnTo>
                    <a:lnTo>
                      <a:pt x="344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2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auto">
              <a:xfrm>
                <a:off x="9201150" y="3306763"/>
                <a:ext cx="577850" cy="1158875"/>
              </a:xfrm>
              <a:custGeom>
                <a:avLst/>
                <a:gdLst>
                  <a:gd name="T0" fmla="*/ 28 w 364"/>
                  <a:gd name="T1" fmla="*/ 338 h 730"/>
                  <a:gd name="T2" fmla="*/ 192 w 364"/>
                  <a:gd name="T3" fmla="*/ 338 h 730"/>
                  <a:gd name="T4" fmla="*/ 192 w 364"/>
                  <a:gd name="T5" fmla="*/ 338 h 730"/>
                  <a:gd name="T6" fmla="*/ 190 w 364"/>
                  <a:gd name="T7" fmla="*/ 362 h 730"/>
                  <a:gd name="T8" fmla="*/ 188 w 364"/>
                  <a:gd name="T9" fmla="*/ 384 h 730"/>
                  <a:gd name="T10" fmla="*/ 184 w 364"/>
                  <a:gd name="T11" fmla="*/ 406 h 730"/>
                  <a:gd name="T12" fmla="*/ 178 w 364"/>
                  <a:gd name="T13" fmla="*/ 426 h 730"/>
                  <a:gd name="T14" fmla="*/ 172 w 364"/>
                  <a:gd name="T15" fmla="*/ 446 h 730"/>
                  <a:gd name="T16" fmla="*/ 164 w 364"/>
                  <a:gd name="T17" fmla="*/ 464 h 730"/>
                  <a:gd name="T18" fmla="*/ 156 w 364"/>
                  <a:gd name="T19" fmla="*/ 480 h 730"/>
                  <a:gd name="T20" fmla="*/ 146 w 364"/>
                  <a:gd name="T21" fmla="*/ 496 h 730"/>
                  <a:gd name="T22" fmla="*/ 146 w 364"/>
                  <a:gd name="T23" fmla="*/ 496 h 730"/>
                  <a:gd name="T24" fmla="*/ 134 w 364"/>
                  <a:gd name="T25" fmla="*/ 512 h 730"/>
                  <a:gd name="T26" fmla="*/ 120 w 364"/>
                  <a:gd name="T27" fmla="*/ 524 h 730"/>
                  <a:gd name="T28" fmla="*/ 106 w 364"/>
                  <a:gd name="T29" fmla="*/ 538 h 730"/>
                  <a:gd name="T30" fmla="*/ 88 w 364"/>
                  <a:gd name="T31" fmla="*/ 550 h 730"/>
                  <a:gd name="T32" fmla="*/ 68 w 364"/>
                  <a:gd name="T33" fmla="*/ 562 h 730"/>
                  <a:gd name="T34" fmla="*/ 48 w 364"/>
                  <a:gd name="T35" fmla="*/ 572 h 730"/>
                  <a:gd name="T36" fmla="*/ 26 w 364"/>
                  <a:gd name="T37" fmla="*/ 582 h 730"/>
                  <a:gd name="T38" fmla="*/ 0 w 364"/>
                  <a:gd name="T39" fmla="*/ 590 h 730"/>
                  <a:gd name="T40" fmla="*/ 66 w 364"/>
                  <a:gd name="T41" fmla="*/ 730 h 730"/>
                  <a:gd name="T42" fmla="*/ 66 w 364"/>
                  <a:gd name="T43" fmla="*/ 730 h 730"/>
                  <a:gd name="T44" fmla="*/ 92 w 364"/>
                  <a:gd name="T45" fmla="*/ 720 h 730"/>
                  <a:gd name="T46" fmla="*/ 118 w 364"/>
                  <a:gd name="T47" fmla="*/ 708 h 730"/>
                  <a:gd name="T48" fmla="*/ 142 w 364"/>
                  <a:gd name="T49" fmla="*/ 698 h 730"/>
                  <a:gd name="T50" fmla="*/ 164 w 364"/>
                  <a:gd name="T51" fmla="*/ 684 h 730"/>
                  <a:gd name="T52" fmla="*/ 186 w 364"/>
                  <a:gd name="T53" fmla="*/ 670 h 730"/>
                  <a:gd name="T54" fmla="*/ 208 w 364"/>
                  <a:gd name="T55" fmla="*/ 656 h 730"/>
                  <a:gd name="T56" fmla="*/ 226 w 364"/>
                  <a:gd name="T57" fmla="*/ 640 h 730"/>
                  <a:gd name="T58" fmla="*/ 244 w 364"/>
                  <a:gd name="T59" fmla="*/ 624 h 730"/>
                  <a:gd name="T60" fmla="*/ 244 w 364"/>
                  <a:gd name="T61" fmla="*/ 624 h 730"/>
                  <a:gd name="T62" fmla="*/ 262 w 364"/>
                  <a:gd name="T63" fmla="*/ 606 h 730"/>
                  <a:gd name="T64" fmla="*/ 276 w 364"/>
                  <a:gd name="T65" fmla="*/ 590 h 730"/>
                  <a:gd name="T66" fmla="*/ 290 w 364"/>
                  <a:gd name="T67" fmla="*/ 572 h 730"/>
                  <a:gd name="T68" fmla="*/ 304 w 364"/>
                  <a:gd name="T69" fmla="*/ 552 h 730"/>
                  <a:gd name="T70" fmla="*/ 314 w 364"/>
                  <a:gd name="T71" fmla="*/ 534 h 730"/>
                  <a:gd name="T72" fmla="*/ 324 w 364"/>
                  <a:gd name="T73" fmla="*/ 514 h 730"/>
                  <a:gd name="T74" fmla="*/ 332 w 364"/>
                  <a:gd name="T75" fmla="*/ 494 h 730"/>
                  <a:gd name="T76" fmla="*/ 340 w 364"/>
                  <a:gd name="T77" fmla="*/ 472 h 730"/>
                  <a:gd name="T78" fmla="*/ 340 w 364"/>
                  <a:gd name="T79" fmla="*/ 472 h 730"/>
                  <a:gd name="T80" fmla="*/ 346 w 364"/>
                  <a:gd name="T81" fmla="*/ 450 h 730"/>
                  <a:gd name="T82" fmla="*/ 350 w 364"/>
                  <a:gd name="T83" fmla="*/ 426 h 730"/>
                  <a:gd name="T84" fmla="*/ 358 w 364"/>
                  <a:gd name="T85" fmla="*/ 374 h 730"/>
                  <a:gd name="T86" fmla="*/ 364 w 364"/>
                  <a:gd name="T87" fmla="*/ 312 h 730"/>
                  <a:gd name="T88" fmla="*/ 364 w 364"/>
                  <a:gd name="T89" fmla="*/ 242 h 730"/>
                  <a:gd name="T90" fmla="*/ 364 w 364"/>
                  <a:gd name="T91" fmla="*/ 0 h 730"/>
                  <a:gd name="T92" fmla="*/ 28 w 364"/>
                  <a:gd name="T93" fmla="*/ 0 h 730"/>
                  <a:gd name="T94" fmla="*/ 28 w 364"/>
                  <a:gd name="T95" fmla="*/ 338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338"/>
                    </a:moveTo>
                    <a:lnTo>
                      <a:pt x="192" y="338"/>
                    </a:lnTo>
                    <a:lnTo>
                      <a:pt x="192" y="338"/>
                    </a:lnTo>
                    <a:lnTo>
                      <a:pt x="190" y="362"/>
                    </a:lnTo>
                    <a:lnTo>
                      <a:pt x="188" y="384"/>
                    </a:lnTo>
                    <a:lnTo>
                      <a:pt x="184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6" y="480"/>
                    </a:lnTo>
                    <a:lnTo>
                      <a:pt x="146" y="496"/>
                    </a:lnTo>
                    <a:lnTo>
                      <a:pt x="146" y="496"/>
                    </a:lnTo>
                    <a:lnTo>
                      <a:pt x="134" y="512"/>
                    </a:lnTo>
                    <a:lnTo>
                      <a:pt x="120" y="524"/>
                    </a:lnTo>
                    <a:lnTo>
                      <a:pt x="106" y="538"/>
                    </a:lnTo>
                    <a:lnTo>
                      <a:pt x="88" y="550"/>
                    </a:lnTo>
                    <a:lnTo>
                      <a:pt x="68" y="562"/>
                    </a:lnTo>
                    <a:lnTo>
                      <a:pt x="48" y="572"/>
                    </a:lnTo>
                    <a:lnTo>
                      <a:pt x="26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8" y="708"/>
                    </a:lnTo>
                    <a:lnTo>
                      <a:pt x="142" y="698"/>
                    </a:lnTo>
                    <a:lnTo>
                      <a:pt x="164" y="684"/>
                    </a:lnTo>
                    <a:lnTo>
                      <a:pt x="186" y="670"/>
                    </a:lnTo>
                    <a:lnTo>
                      <a:pt x="208" y="656"/>
                    </a:lnTo>
                    <a:lnTo>
                      <a:pt x="226" y="640"/>
                    </a:lnTo>
                    <a:lnTo>
                      <a:pt x="244" y="624"/>
                    </a:lnTo>
                    <a:lnTo>
                      <a:pt x="244" y="624"/>
                    </a:lnTo>
                    <a:lnTo>
                      <a:pt x="262" y="606"/>
                    </a:lnTo>
                    <a:lnTo>
                      <a:pt x="276" y="590"/>
                    </a:lnTo>
                    <a:lnTo>
                      <a:pt x="290" y="572"/>
                    </a:lnTo>
                    <a:lnTo>
                      <a:pt x="304" y="552"/>
                    </a:lnTo>
                    <a:lnTo>
                      <a:pt x="314" y="534"/>
                    </a:lnTo>
                    <a:lnTo>
                      <a:pt x="324" y="514"/>
                    </a:lnTo>
                    <a:lnTo>
                      <a:pt x="332" y="494"/>
                    </a:lnTo>
                    <a:lnTo>
                      <a:pt x="340" y="472"/>
                    </a:lnTo>
                    <a:lnTo>
                      <a:pt x="340" y="472"/>
                    </a:lnTo>
                    <a:lnTo>
                      <a:pt x="346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4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lnTo>
                      <a:pt x="28" y="338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auto">
              <a:xfrm>
                <a:off x="10099675" y="3306763"/>
                <a:ext cx="577850" cy="1158875"/>
              </a:xfrm>
              <a:custGeom>
                <a:avLst/>
                <a:gdLst>
                  <a:gd name="T0" fmla="*/ 28 w 364"/>
                  <a:gd name="T1" fmla="*/ 0 h 730"/>
                  <a:gd name="T2" fmla="*/ 28 w 364"/>
                  <a:gd name="T3" fmla="*/ 338 h 730"/>
                  <a:gd name="T4" fmla="*/ 190 w 364"/>
                  <a:gd name="T5" fmla="*/ 338 h 730"/>
                  <a:gd name="T6" fmla="*/ 190 w 364"/>
                  <a:gd name="T7" fmla="*/ 338 h 730"/>
                  <a:gd name="T8" fmla="*/ 188 w 364"/>
                  <a:gd name="T9" fmla="*/ 362 h 730"/>
                  <a:gd name="T10" fmla="*/ 186 w 364"/>
                  <a:gd name="T11" fmla="*/ 384 h 730"/>
                  <a:gd name="T12" fmla="*/ 182 w 364"/>
                  <a:gd name="T13" fmla="*/ 406 h 730"/>
                  <a:gd name="T14" fmla="*/ 178 w 364"/>
                  <a:gd name="T15" fmla="*/ 426 h 730"/>
                  <a:gd name="T16" fmla="*/ 172 w 364"/>
                  <a:gd name="T17" fmla="*/ 446 h 730"/>
                  <a:gd name="T18" fmla="*/ 164 w 364"/>
                  <a:gd name="T19" fmla="*/ 464 h 730"/>
                  <a:gd name="T20" fmla="*/ 154 w 364"/>
                  <a:gd name="T21" fmla="*/ 480 h 730"/>
                  <a:gd name="T22" fmla="*/ 144 w 364"/>
                  <a:gd name="T23" fmla="*/ 496 h 730"/>
                  <a:gd name="T24" fmla="*/ 144 w 364"/>
                  <a:gd name="T25" fmla="*/ 496 h 730"/>
                  <a:gd name="T26" fmla="*/ 132 w 364"/>
                  <a:gd name="T27" fmla="*/ 512 h 730"/>
                  <a:gd name="T28" fmla="*/ 118 w 364"/>
                  <a:gd name="T29" fmla="*/ 524 h 730"/>
                  <a:gd name="T30" fmla="*/ 104 w 364"/>
                  <a:gd name="T31" fmla="*/ 538 h 730"/>
                  <a:gd name="T32" fmla="*/ 86 w 364"/>
                  <a:gd name="T33" fmla="*/ 550 h 730"/>
                  <a:gd name="T34" fmla="*/ 68 w 364"/>
                  <a:gd name="T35" fmla="*/ 562 h 730"/>
                  <a:gd name="T36" fmla="*/ 46 w 364"/>
                  <a:gd name="T37" fmla="*/ 572 h 730"/>
                  <a:gd name="T38" fmla="*/ 24 w 364"/>
                  <a:gd name="T39" fmla="*/ 582 h 730"/>
                  <a:gd name="T40" fmla="*/ 0 w 364"/>
                  <a:gd name="T41" fmla="*/ 590 h 730"/>
                  <a:gd name="T42" fmla="*/ 66 w 364"/>
                  <a:gd name="T43" fmla="*/ 730 h 730"/>
                  <a:gd name="T44" fmla="*/ 66 w 364"/>
                  <a:gd name="T45" fmla="*/ 730 h 730"/>
                  <a:gd name="T46" fmla="*/ 92 w 364"/>
                  <a:gd name="T47" fmla="*/ 720 h 730"/>
                  <a:gd name="T48" fmla="*/ 116 w 364"/>
                  <a:gd name="T49" fmla="*/ 708 h 730"/>
                  <a:gd name="T50" fmla="*/ 140 w 364"/>
                  <a:gd name="T51" fmla="*/ 698 h 730"/>
                  <a:gd name="T52" fmla="*/ 164 w 364"/>
                  <a:gd name="T53" fmla="*/ 684 h 730"/>
                  <a:gd name="T54" fmla="*/ 184 w 364"/>
                  <a:gd name="T55" fmla="*/ 670 h 730"/>
                  <a:gd name="T56" fmla="*/ 206 w 364"/>
                  <a:gd name="T57" fmla="*/ 656 h 730"/>
                  <a:gd name="T58" fmla="*/ 224 w 364"/>
                  <a:gd name="T59" fmla="*/ 640 h 730"/>
                  <a:gd name="T60" fmla="*/ 242 w 364"/>
                  <a:gd name="T61" fmla="*/ 624 h 730"/>
                  <a:gd name="T62" fmla="*/ 242 w 364"/>
                  <a:gd name="T63" fmla="*/ 624 h 730"/>
                  <a:gd name="T64" fmla="*/ 260 w 364"/>
                  <a:gd name="T65" fmla="*/ 606 h 730"/>
                  <a:gd name="T66" fmla="*/ 274 w 364"/>
                  <a:gd name="T67" fmla="*/ 590 h 730"/>
                  <a:gd name="T68" fmla="*/ 288 w 364"/>
                  <a:gd name="T69" fmla="*/ 572 h 730"/>
                  <a:gd name="T70" fmla="*/ 302 w 364"/>
                  <a:gd name="T71" fmla="*/ 552 h 730"/>
                  <a:gd name="T72" fmla="*/ 312 w 364"/>
                  <a:gd name="T73" fmla="*/ 534 h 730"/>
                  <a:gd name="T74" fmla="*/ 322 w 364"/>
                  <a:gd name="T75" fmla="*/ 514 h 730"/>
                  <a:gd name="T76" fmla="*/ 332 w 364"/>
                  <a:gd name="T77" fmla="*/ 494 h 730"/>
                  <a:gd name="T78" fmla="*/ 338 w 364"/>
                  <a:gd name="T79" fmla="*/ 472 h 730"/>
                  <a:gd name="T80" fmla="*/ 338 w 364"/>
                  <a:gd name="T81" fmla="*/ 472 h 730"/>
                  <a:gd name="T82" fmla="*/ 344 w 364"/>
                  <a:gd name="T83" fmla="*/ 450 h 730"/>
                  <a:gd name="T84" fmla="*/ 350 w 364"/>
                  <a:gd name="T85" fmla="*/ 426 h 730"/>
                  <a:gd name="T86" fmla="*/ 358 w 364"/>
                  <a:gd name="T87" fmla="*/ 374 h 730"/>
                  <a:gd name="T88" fmla="*/ 362 w 364"/>
                  <a:gd name="T89" fmla="*/ 312 h 730"/>
                  <a:gd name="T90" fmla="*/ 364 w 364"/>
                  <a:gd name="T91" fmla="*/ 242 h 730"/>
                  <a:gd name="T92" fmla="*/ 364 w 364"/>
                  <a:gd name="T93" fmla="*/ 0 h 730"/>
                  <a:gd name="T94" fmla="*/ 28 w 364"/>
                  <a:gd name="T95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4" h="730">
                    <a:moveTo>
                      <a:pt x="28" y="0"/>
                    </a:moveTo>
                    <a:lnTo>
                      <a:pt x="28" y="338"/>
                    </a:lnTo>
                    <a:lnTo>
                      <a:pt x="190" y="338"/>
                    </a:lnTo>
                    <a:lnTo>
                      <a:pt x="190" y="338"/>
                    </a:lnTo>
                    <a:lnTo>
                      <a:pt x="188" y="362"/>
                    </a:lnTo>
                    <a:lnTo>
                      <a:pt x="186" y="384"/>
                    </a:lnTo>
                    <a:lnTo>
                      <a:pt x="182" y="406"/>
                    </a:lnTo>
                    <a:lnTo>
                      <a:pt x="178" y="426"/>
                    </a:lnTo>
                    <a:lnTo>
                      <a:pt x="172" y="446"/>
                    </a:lnTo>
                    <a:lnTo>
                      <a:pt x="164" y="464"/>
                    </a:lnTo>
                    <a:lnTo>
                      <a:pt x="154" y="480"/>
                    </a:lnTo>
                    <a:lnTo>
                      <a:pt x="144" y="496"/>
                    </a:lnTo>
                    <a:lnTo>
                      <a:pt x="144" y="496"/>
                    </a:lnTo>
                    <a:lnTo>
                      <a:pt x="132" y="512"/>
                    </a:lnTo>
                    <a:lnTo>
                      <a:pt x="118" y="524"/>
                    </a:lnTo>
                    <a:lnTo>
                      <a:pt x="104" y="538"/>
                    </a:lnTo>
                    <a:lnTo>
                      <a:pt x="86" y="550"/>
                    </a:lnTo>
                    <a:lnTo>
                      <a:pt x="68" y="562"/>
                    </a:lnTo>
                    <a:lnTo>
                      <a:pt x="46" y="572"/>
                    </a:lnTo>
                    <a:lnTo>
                      <a:pt x="24" y="582"/>
                    </a:lnTo>
                    <a:lnTo>
                      <a:pt x="0" y="590"/>
                    </a:lnTo>
                    <a:lnTo>
                      <a:pt x="66" y="730"/>
                    </a:lnTo>
                    <a:lnTo>
                      <a:pt x="66" y="730"/>
                    </a:lnTo>
                    <a:lnTo>
                      <a:pt x="92" y="720"/>
                    </a:lnTo>
                    <a:lnTo>
                      <a:pt x="116" y="708"/>
                    </a:lnTo>
                    <a:lnTo>
                      <a:pt x="140" y="698"/>
                    </a:lnTo>
                    <a:lnTo>
                      <a:pt x="164" y="684"/>
                    </a:lnTo>
                    <a:lnTo>
                      <a:pt x="184" y="670"/>
                    </a:lnTo>
                    <a:lnTo>
                      <a:pt x="206" y="656"/>
                    </a:lnTo>
                    <a:lnTo>
                      <a:pt x="224" y="640"/>
                    </a:lnTo>
                    <a:lnTo>
                      <a:pt x="242" y="624"/>
                    </a:lnTo>
                    <a:lnTo>
                      <a:pt x="242" y="624"/>
                    </a:lnTo>
                    <a:lnTo>
                      <a:pt x="260" y="606"/>
                    </a:lnTo>
                    <a:lnTo>
                      <a:pt x="274" y="590"/>
                    </a:lnTo>
                    <a:lnTo>
                      <a:pt x="288" y="572"/>
                    </a:lnTo>
                    <a:lnTo>
                      <a:pt x="302" y="552"/>
                    </a:lnTo>
                    <a:lnTo>
                      <a:pt x="312" y="534"/>
                    </a:lnTo>
                    <a:lnTo>
                      <a:pt x="322" y="514"/>
                    </a:lnTo>
                    <a:lnTo>
                      <a:pt x="332" y="494"/>
                    </a:lnTo>
                    <a:lnTo>
                      <a:pt x="338" y="472"/>
                    </a:lnTo>
                    <a:lnTo>
                      <a:pt x="338" y="472"/>
                    </a:lnTo>
                    <a:lnTo>
                      <a:pt x="344" y="450"/>
                    </a:lnTo>
                    <a:lnTo>
                      <a:pt x="350" y="426"/>
                    </a:lnTo>
                    <a:lnTo>
                      <a:pt x="358" y="374"/>
                    </a:lnTo>
                    <a:lnTo>
                      <a:pt x="362" y="312"/>
                    </a:lnTo>
                    <a:lnTo>
                      <a:pt x="364" y="242"/>
                    </a:lnTo>
                    <a:lnTo>
                      <a:pt x="364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12700">
                <a:noFill/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3943351" y="3509531"/>
            <a:ext cx="4308372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The Text here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943350" y="4414971"/>
            <a:ext cx="1572816" cy="373340"/>
          </a:xfrm>
        </p:spPr>
        <p:txBody>
          <a:bodyPr>
            <a:spAutoFit/>
          </a:bodyPr>
          <a:lstStyle>
            <a:lvl1pPr marL="228600" indent="-228600">
              <a:buNone/>
              <a:defRPr lang="ko-KR" alt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 smtClean="0"/>
              <a:t>Logo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0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11B-5F16-464C-BEC8-98989AC7C956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4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411B-5F16-464C-BEC8-98989AC7C956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411B-5F16-464C-BEC8-98989AC7C956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9885-FBE9-47B9-9586-AF2C74450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2&#48512;/Sample/dataset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95861" y="404664"/>
            <a:ext cx="4463845" cy="923330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Node.js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827584" y="5373216"/>
            <a:ext cx="3600400" cy="646331"/>
          </a:xfrm>
        </p:spPr>
        <p:txBody>
          <a:bodyPr/>
          <a:lstStyle/>
          <a:p>
            <a:r>
              <a:rPr lang="ko-KR" altLang="en-US" dirty="0" smtClean="0"/>
              <a:t>구글입사예정 개발자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이요한</a:t>
            </a:r>
            <a:endParaRPr lang="ko-KR" altLang="en-US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395861" y="2088490"/>
            <a:ext cx="4968227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ko-KR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sz="2400" dirty="0" smtClean="0">
              <a:solidFill>
                <a:schemeClr val="accent3">
                  <a:lumMod val="20000"/>
                  <a:lumOff val="8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data attribute</a:t>
            </a:r>
            <a:r>
              <a:rPr lang="ko-KR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</a:p>
          <a:p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REPL </a:t>
            </a:r>
            <a:r>
              <a:rPr lang="ko-KR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altLang="ko-KR" sz="2400" dirty="0" smtClean="0">
              <a:solidFill>
                <a:schemeClr val="accent3">
                  <a:lumMod val="20000"/>
                  <a:lumOff val="8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JS </a:t>
            </a:r>
            <a:r>
              <a:rPr lang="ko-KR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실행하기</a:t>
            </a:r>
            <a:endParaRPr lang="en-US" altLang="ko-KR" sz="2400" dirty="0" smtClean="0">
              <a:solidFill>
                <a:schemeClr val="accent3">
                  <a:lumMod val="20000"/>
                  <a:lumOff val="8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모듈로 만들기</a:t>
            </a:r>
            <a:endParaRPr lang="ko-KR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(func.js)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1"/>
            <a:ext cx="493992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0" y="3933056"/>
            <a:ext cx="889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require() </a:t>
            </a:r>
            <a:r>
              <a:rPr lang="ko-KR" altLang="en-US" dirty="0" smtClean="0">
                <a:solidFill>
                  <a:schemeClr val="bg1"/>
                </a:solidFill>
              </a:rPr>
              <a:t>형식으로 </a:t>
            </a:r>
            <a:r>
              <a:rPr lang="en-US" altLang="ko-KR" dirty="0" smtClean="0">
                <a:solidFill>
                  <a:schemeClr val="bg1"/>
                </a:solidFill>
              </a:rPr>
              <a:t>export</a:t>
            </a:r>
            <a:r>
              <a:rPr lang="ko-KR" altLang="en-US" dirty="0" smtClean="0">
                <a:solidFill>
                  <a:schemeClr val="bg1"/>
                </a:solidFill>
              </a:rPr>
              <a:t>한 </a:t>
            </a:r>
            <a:r>
              <a:rPr lang="en-US" altLang="ko-KR" dirty="0" err="1" smtClean="0">
                <a:solidFill>
                  <a:schemeClr val="bg1"/>
                </a:solidFill>
              </a:rPr>
              <a:t>js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번 줄을 보면</a:t>
            </a:r>
            <a:r>
              <a:rPr lang="en-US" altLang="ko-KR" dirty="0" smtClean="0">
                <a:solidFill>
                  <a:schemeClr val="bg1"/>
                </a:solidFill>
              </a:rPr>
              <a:t>, var.js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export</a:t>
            </a:r>
            <a:r>
              <a:rPr lang="ko-KR" altLang="en-US" dirty="0" smtClean="0">
                <a:solidFill>
                  <a:schemeClr val="bg1"/>
                </a:solidFill>
              </a:rPr>
              <a:t>한 변수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개를 선언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사용할 변수만 선언해도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굳이  </a:t>
            </a:r>
            <a:r>
              <a:rPr lang="en-US" altLang="ko-KR" dirty="0" smtClean="0">
                <a:solidFill>
                  <a:schemeClr val="bg1"/>
                </a:solidFill>
              </a:rPr>
              <a:t>export</a:t>
            </a:r>
            <a:r>
              <a:rPr lang="ko-KR" altLang="en-US" dirty="0" smtClean="0">
                <a:solidFill>
                  <a:schemeClr val="bg1"/>
                </a:solidFill>
              </a:rPr>
              <a:t>한 변수 모두 쓸 필요 </a:t>
            </a:r>
            <a:r>
              <a:rPr lang="en-US" altLang="ko-KR" dirty="0" smtClean="0">
                <a:solidFill>
                  <a:schemeClr val="bg1"/>
                </a:solidFill>
              </a:rPr>
              <a:t>X.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en-US" altLang="ko-KR" dirty="0" err="1" smtClean="0">
                <a:solidFill>
                  <a:schemeClr val="bg1"/>
                </a:solidFill>
              </a:rPr>
              <a:t>checkOddorEven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arg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var.js</a:t>
            </a:r>
            <a:r>
              <a:rPr lang="ko-KR" altLang="en-US" dirty="0" smtClean="0">
                <a:solidFill>
                  <a:schemeClr val="bg1"/>
                </a:solidFill>
              </a:rPr>
              <a:t>에서 가져온 변수를 리턴 값으로 사용하고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en-US" altLang="ko-KR" dirty="0" err="1" smtClean="0">
                <a:solidFill>
                  <a:schemeClr val="bg1"/>
                </a:solidFill>
              </a:rPr>
              <a:t>checkOddorEven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arg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함수를 모듈에서 사용하기 위해 </a:t>
            </a:r>
            <a:r>
              <a:rPr lang="en-US" altLang="ko-KR" dirty="0" smtClean="0">
                <a:solidFill>
                  <a:schemeClr val="bg1"/>
                </a:solidFill>
              </a:rPr>
              <a:t>export </a:t>
            </a:r>
            <a:r>
              <a:rPr lang="ko-KR" altLang="en-US" dirty="0" smtClean="0">
                <a:solidFill>
                  <a:schemeClr val="bg1"/>
                </a:solidFill>
              </a:rPr>
              <a:t>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(index.js)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4752528" cy="282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360" y="3933056"/>
            <a:ext cx="889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</a:rPr>
              <a:t>checkStringOddorEven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arg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함수에서 사용하기 위해</a:t>
            </a:r>
            <a:r>
              <a:rPr lang="en-US" altLang="ko-KR" dirty="0" smtClean="0">
                <a:solidFill>
                  <a:schemeClr val="bg1"/>
                </a:solidFill>
              </a:rPr>
              <a:t>, var.js </a:t>
            </a:r>
            <a:r>
              <a:rPr lang="ko-KR" altLang="en-US" dirty="0" smtClean="0">
                <a:solidFill>
                  <a:schemeClr val="bg1"/>
                </a:solidFill>
              </a:rPr>
              <a:t>참조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2. func.js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</a:rPr>
              <a:t>checkOddorEven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arg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함수를 사용하기 위해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checkNumber</a:t>
            </a:r>
            <a:r>
              <a:rPr lang="ko-KR" altLang="en-US" dirty="0" smtClean="0">
                <a:solidFill>
                  <a:schemeClr val="bg1"/>
                </a:solidFill>
              </a:rPr>
              <a:t>에 함수 주입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이제 </a:t>
            </a:r>
            <a:r>
              <a:rPr lang="en-US" altLang="ko-KR" dirty="0" smtClean="0">
                <a:solidFill>
                  <a:schemeClr val="bg1"/>
                </a:solidFill>
              </a:rPr>
              <a:t>index.js</a:t>
            </a:r>
            <a:r>
              <a:rPr lang="ko-KR" altLang="en-US" dirty="0" smtClean="0">
                <a:solidFill>
                  <a:schemeClr val="bg1"/>
                </a:solidFill>
              </a:rPr>
              <a:t>파일을 실행해보겠다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8217456" cy="1061829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실행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70547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573016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생성한 파일이 있는 경로로 들어가</a:t>
            </a:r>
            <a:r>
              <a:rPr lang="en-US" altLang="ko-KR" dirty="0" smtClean="0">
                <a:solidFill>
                  <a:schemeClr val="bg1"/>
                </a:solidFill>
              </a:rPr>
              <a:t>, index.js.</a:t>
            </a:r>
            <a:r>
              <a:rPr lang="ko-KR" altLang="en-US" dirty="0" smtClean="0">
                <a:solidFill>
                  <a:schemeClr val="bg1"/>
                </a:solidFill>
              </a:rPr>
              <a:t>파일을 실행해 보았다</a:t>
            </a:r>
            <a:r>
              <a:rPr lang="en-US" altLang="ko-KR" dirty="0" smtClean="0">
                <a:solidFill>
                  <a:schemeClr val="bg1"/>
                </a:solidFill>
              </a:rPr>
              <a:t>.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이렇게 사용하는 함수나 변수를 모듈화 하여 사용하면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객체지향적인 프로그래밍을 할 수 있는 것을 볼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의문점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52736"/>
            <a:ext cx="8208912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func.js</a:t>
            </a:r>
            <a:r>
              <a:rPr lang="ko-KR" altLang="en-US" b="1" dirty="0" smtClean="0">
                <a:solidFill>
                  <a:schemeClr val="accent1"/>
                </a:solidFill>
              </a:rPr>
              <a:t>에 </a:t>
            </a:r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ko-KR" altLang="en-US" b="1" dirty="0" smtClean="0">
                <a:solidFill>
                  <a:schemeClr val="accent1"/>
                </a:solidFill>
              </a:rPr>
              <a:t>개의 </a:t>
            </a:r>
            <a:r>
              <a:rPr lang="en-US" altLang="ko-KR" b="1" dirty="0" smtClean="0">
                <a:solidFill>
                  <a:schemeClr val="accent1"/>
                </a:solidFill>
              </a:rPr>
              <a:t>function </a:t>
            </a:r>
            <a:r>
              <a:rPr lang="ko-KR" altLang="en-US" b="1" dirty="0" smtClean="0">
                <a:solidFill>
                  <a:schemeClr val="accent1"/>
                </a:solidFill>
              </a:rPr>
              <a:t>을 생성하여</a:t>
            </a:r>
            <a:r>
              <a:rPr lang="en-US" altLang="ko-KR" b="1" dirty="0" smtClean="0">
                <a:solidFill>
                  <a:schemeClr val="accent1"/>
                </a:solidFill>
              </a:rPr>
              <a:t>, 2</a:t>
            </a:r>
            <a:r>
              <a:rPr lang="ko-KR" altLang="en-US" b="1" dirty="0" smtClean="0">
                <a:solidFill>
                  <a:schemeClr val="accent1"/>
                </a:solidFill>
              </a:rPr>
              <a:t>개 함수 모두를 </a:t>
            </a:r>
            <a:r>
              <a:rPr lang="en-US" altLang="ko-KR" b="1" dirty="0" smtClean="0">
                <a:solidFill>
                  <a:schemeClr val="accent1"/>
                </a:solidFill>
              </a:rPr>
              <a:t>export</a:t>
            </a:r>
            <a:r>
              <a:rPr lang="ko-KR" altLang="en-US" b="1" dirty="0" smtClean="0">
                <a:solidFill>
                  <a:schemeClr val="accent1"/>
                </a:solidFill>
              </a:rPr>
              <a:t>하면 </a:t>
            </a: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  <a:r>
              <a:rPr lang="ko-KR" altLang="en-US" b="1" dirty="0" smtClean="0">
                <a:solidFill>
                  <a:schemeClr val="accent1"/>
                </a:solidFill>
              </a:rPr>
              <a:t>는 </a:t>
            </a:r>
            <a:r>
              <a:rPr lang="en-US" altLang="ko-KR" b="1" dirty="0" smtClean="0">
                <a:solidFill>
                  <a:schemeClr val="accent1"/>
                </a:solidFill>
              </a:rPr>
              <a:t/>
            </a:r>
            <a:br>
              <a:rPr lang="en-US" altLang="ko-KR" b="1" dirty="0" smtClean="0">
                <a:solidFill>
                  <a:schemeClr val="accent1"/>
                </a:solidFill>
              </a:rPr>
            </a:br>
            <a:r>
              <a:rPr lang="en-US" altLang="ko-KR" b="1" dirty="0" smtClean="0">
                <a:solidFill>
                  <a:schemeClr val="accent1"/>
                </a:solidFill>
              </a:rPr>
              <a:t/>
            </a:r>
            <a:br>
              <a:rPr lang="en-US" altLang="ko-KR" b="1" dirty="0" smtClean="0">
                <a:solidFill>
                  <a:schemeClr val="accent1"/>
                </a:solidFill>
              </a:rPr>
            </a:br>
            <a:r>
              <a:rPr lang="ko-KR" altLang="en-US" b="1" dirty="0" smtClean="0">
                <a:solidFill>
                  <a:schemeClr val="accent1"/>
                </a:solidFill>
              </a:rPr>
              <a:t>무슨 파일을 실행하게 될까 궁금해서 실험해보았다</a:t>
            </a:r>
            <a:r>
              <a:rPr lang="en-US" altLang="ko-KR" b="1" dirty="0" smtClean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6515100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320" y="45851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</a:rPr>
              <a:t>unc.js </a:t>
            </a:r>
            <a:r>
              <a:rPr lang="ko-KR" altLang="en-US" dirty="0" smtClean="0">
                <a:solidFill>
                  <a:schemeClr val="bg1"/>
                </a:solidFill>
              </a:rPr>
              <a:t>개조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948264" y="4526483"/>
            <a:ext cx="432048" cy="4866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9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만들기</a:t>
            </a:r>
            <a:r>
              <a:rPr lang="en-US" altLang="ko-KR" dirty="0"/>
              <a:t>(</a:t>
            </a:r>
            <a:r>
              <a:rPr lang="ko-KR" altLang="en-US" dirty="0"/>
              <a:t>의문점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196752"/>
            <a:ext cx="5562600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510" y="2495794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func.js </a:t>
            </a:r>
            <a:r>
              <a:rPr lang="ko-KR" altLang="en-US" dirty="0" smtClean="0">
                <a:solidFill>
                  <a:schemeClr val="bg1"/>
                </a:solidFill>
              </a:rPr>
              <a:t>파일을 개조해서 실행해본 결과</a:t>
            </a:r>
            <a:r>
              <a:rPr lang="en-US" altLang="ko-KR" dirty="0" smtClean="0">
                <a:solidFill>
                  <a:schemeClr val="bg1"/>
                </a:solidFill>
              </a:rPr>
              <a:t>, show()</a:t>
            </a:r>
            <a:r>
              <a:rPr lang="ko-KR" altLang="en-US" dirty="0" smtClean="0">
                <a:solidFill>
                  <a:schemeClr val="bg1"/>
                </a:solidFill>
              </a:rPr>
              <a:t>함수는 실행이 되고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err="1" smtClean="0">
                <a:solidFill>
                  <a:schemeClr val="bg1"/>
                </a:solidFill>
              </a:rPr>
              <a:t>checkOddorEven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num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함수는 </a:t>
            </a:r>
            <a:r>
              <a:rPr lang="en-US" altLang="ko-KR" dirty="0" smtClean="0">
                <a:solidFill>
                  <a:schemeClr val="bg1"/>
                </a:solidFill>
              </a:rPr>
              <a:t>undefined </a:t>
            </a:r>
            <a:r>
              <a:rPr lang="ko-KR" altLang="en-US" dirty="0" smtClean="0">
                <a:solidFill>
                  <a:schemeClr val="bg1"/>
                </a:solidFill>
              </a:rPr>
              <a:t>처리가 된 것을 볼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부분은</a:t>
            </a:r>
            <a:r>
              <a:rPr lang="en-US" altLang="ko-KR" dirty="0" smtClean="0">
                <a:solidFill>
                  <a:schemeClr val="bg1"/>
                </a:solidFill>
              </a:rPr>
              <a:t>, show</a:t>
            </a:r>
            <a:r>
              <a:rPr lang="ko-KR" altLang="en-US" dirty="0" smtClean="0">
                <a:solidFill>
                  <a:schemeClr val="bg1"/>
                </a:solidFill>
              </a:rPr>
              <a:t>함수의 인자 값을 처리하고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해보아도 똑같은 결과가 나와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원인을 찾지 못하였다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대신 </a:t>
            </a:r>
            <a:r>
              <a:rPr lang="en-US" altLang="ko-KR" dirty="0" smtClean="0">
                <a:solidFill>
                  <a:schemeClr val="bg1"/>
                </a:solidFill>
              </a:rPr>
              <a:t>exports </a:t>
            </a:r>
            <a:r>
              <a:rPr lang="ko-KR" altLang="en-US" dirty="0" smtClean="0">
                <a:solidFill>
                  <a:schemeClr val="bg1"/>
                </a:solidFill>
              </a:rPr>
              <a:t>순서를 아래와 같이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뒤바꾸니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처음 결과와 똑같이 표출되는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것을 볼 수 있었다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96" y="5830805"/>
            <a:ext cx="32575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 smtClean="0"/>
              <a:t>#dat</a:t>
            </a:r>
            <a:r>
              <a:rPr lang="en-US" altLang="ko-KR" dirty="0" smtClean="0"/>
              <a:t>a attribute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138358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 smtClean="0">
                <a:solidFill>
                  <a:schemeClr val="accent1"/>
                </a:solidFill>
              </a:rPr>
              <a:t>설명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DOM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안에서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관련 데이터를 저장하고 싶을 때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사용하는 기능입니다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아래에 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태그를 클릭하면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해당 태그에 대한 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dataset</a:t>
            </a:r>
            <a:r>
              <a:rPr lang="ko-KR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이 표출됩니다</a:t>
            </a:r>
            <a:r>
              <a:rPr lang="en-US" altLang="ko-K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6" name="그림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5" y="2811888"/>
            <a:ext cx="8076406" cy="36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 smtClean="0"/>
              <a:t>#dat</a:t>
            </a:r>
            <a:r>
              <a:rPr lang="en-US" altLang="ko-KR" dirty="0" smtClean="0"/>
              <a:t>a attribute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276872"/>
            <a:ext cx="7886700" cy="183411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51520" y="2636912"/>
            <a:ext cx="889248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dirty="0" smtClean="0">
                <a:solidFill>
                  <a:schemeClr val="accent1"/>
                </a:solidFill>
              </a:rPr>
              <a:t>설명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-&gt; </a:t>
            </a:r>
            <a:r>
              <a:rPr lang="ko-KR" altLang="en-US" b="1" dirty="0" smtClean="0"/>
              <a:t>위 캡쳐를 예시를 들자면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태그의 </a:t>
            </a:r>
            <a:r>
              <a:rPr lang="en-US" altLang="ko-KR" b="1" dirty="0" smtClean="0"/>
              <a:t> data-id, data-job, data-married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각각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태그의 </a:t>
            </a:r>
            <a:r>
              <a:rPr lang="en-US" altLang="ko-KR" b="1" dirty="0" smtClean="0"/>
              <a:t>data attribute </a:t>
            </a:r>
            <a:r>
              <a:rPr lang="ko-KR" altLang="en-US" b="1" dirty="0" smtClean="0"/>
              <a:t>속성이라 보면 되고</a:t>
            </a:r>
            <a:r>
              <a:rPr lang="en-US" altLang="ko-KR" b="1" dirty="0" smtClean="0"/>
              <a:t>,</a:t>
            </a: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개의 속성을 </a:t>
            </a:r>
            <a:r>
              <a:rPr lang="ko-KR" altLang="en-US" b="1" dirty="0" err="1" smtClean="0"/>
              <a:t>모아둔게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태그의 </a:t>
            </a:r>
            <a:r>
              <a:rPr lang="en-US" altLang="ko-KR" b="1" dirty="0" smtClean="0"/>
              <a:t>dataset</a:t>
            </a:r>
            <a:r>
              <a:rPr lang="ko-KR" altLang="en-US" b="1" dirty="0" smtClean="0"/>
              <a:t>이라고 보면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1520" y="1412776"/>
            <a:ext cx="7886700" cy="54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어떤 부분이 </a:t>
            </a:r>
            <a:r>
              <a:rPr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attribute </a:t>
            </a:r>
            <a:r>
              <a:rPr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이고</a:t>
            </a:r>
            <a:r>
              <a:rPr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dataset</a:t>
            </a:r>
            <a:r>
              <a:rPr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인가요</a:t>
            </a:r>
            <a:r>
              <a:rPr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2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00" y="216001"/>
            <a:ext cx="5669071" cy="577081"/>
          </a:xfrm>
        </p:spPr>
        <p:txBody>
          <a:bodyPr/>
          <a:lstStyle/>
          <a:p>
            <a:r>
              <a:rPr lang="en-US" altLang="ko-KR" dirty="0" smtClean="0"/>
              <a:t>#dat</a:t>
            </a:r>
            <a:r>
              <a:rPr lang="en-US" altLang="ko-KR" dirty="0" smtClean="0"/>
              <a:t>a attribute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accent1"/>
                </a:solidFill>
              </a:rPr>
              <a:t>Data attribute </a:t>
            </a:r>
            <a:r>
              <a:rPr lang="ko-KR" altLang="en-US" sz="3200" b="1" dirty="0" smtClean="0">
                <a:solidFill>
                  <a:schemeClr val="accent1"/>
                </a:solidFill>
              </a:rPr>
              <a:t>유의사항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-&gt; data attribute</a:t>
            </a:r>
            <a:r>
              <a:rPr lang="ko-KR" altLang="en-US" sz="1600" dirty="0" smtClean="0"/>
              <a:t>속성을 가져오고 싶을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앞에 </a:t>
            </a:r>
            <a:r>
              <a:rPr lang="en-US" altLang="ko-KR" sz="1600" dirty="0" smtClean="0"/>
              <a:t>“data-”</a:t>
            </a:r>
            <a:r>
              <a:rPr lang="ko-KR" altLang="en-US" sz="1600" dirty="0" smtClean="0"/>
              <a:t>를 뺀 이름으로 가져오면 된다</a:t>
            </a:r>
            <a:r>
              <a:rPr lang="en-US" altLang="ko-KR" sz="1600" dirty="0" smtClean="0"/>
              <a:t>. “data-”</a:t>
            </a:r>
            <a:r>
              <a:rPr lang="ko-KR" altLang="en-US" sz="1600" dirty="0" smtClean="0"/>
              <a:t>를 뺀 이름에 또 </a:t>
            </a:r>
            <a:r>
              <a:rPr lang="en-US" altLang="ko-KR" sz="1600" dirty="0" smtClean="0"/>
              <a:t>“-”</a:t>
            </a:r>
            <a:r>
              <a:rPr lang="ko-KR" altLang="en-US" sz="1600" dirty="0" smtClean="0"/>
              <a:t>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있을 경우</a:t>
            </a:r>
            <a:r>
              <a:rPr lang="en-US" altLang="ko-KR" sz="1600" dirty="0" smtClean="0"/>
              <a:t>, – </a:t>
            </a:r>
            <a:r>
              <a:rPr lang="ko-KR" altLang="en-US" sz="1600" dirty="0" smtClean="0"/>
              <a:t>뒤에 위치한 글자는 대문자가 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Ex)</a:t>
            </a:r>
          </a:p>
          <a:p>
            <a:pPr marL="0" indent="0">
              <a:buNone/>
            </a:pPr>
            <a:r>
              <a:rPr lang="en-US" altLang="ko-KR" sz="1600" dirty="0" smtClean="0"/>
              <a:t>d</a:t>
            </a:r>
            <a:r>
              <a:rPr lang="en-US" altLang="ko-KR" sz="1600" dirty="0" smtClean="0"/>
              <a:t>ata-id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id</a:t>
            </a:r>
          </a:p>
          <a:p>
            <a:pPr marL="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data-user-pw 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userPw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ko-KR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#REPL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REPL 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이란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노드에서는 크롬의 콘솔 창과 같은 콘솔을 제공하는데 해당 콘솔을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 smtClean="0"/>
              <a:t>입력한 코드를</a:t>
            </a:r>
            <a:r>
              <a:rPr lang="en-US" altLang="ko-KR" b="1" dirty="0"/>
              <a:t> </a:t>
            </a:r>
            <a:r>
              <a:rPr lang="en-US" altLang="ko-KR" b="1" dirty="0" smtClean="0"/>
              <a:t>Read </a:t>
            </a:r>
            <a:r>
              <a:rPr lang="ko-KR" altLang="en-US" b="1" dirty="0" smtClean="0"/>
              <a:t>하고 </a:t>
            </a:r>
            <a:r>
              <a:rPr lang="en-US" altLang="ko-KR" b="1" dirty="0" err="1" smtClean="0"/>
              <a:t>Eval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해석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결과물을 </a:t>
            </a:r>
            <a:r>
              <a:rPr lang="en-US" altLang="ko-KR" b="1" dirty="0" smtClean="0"/>
              <a:t>Print </a:t>
            </a:r>
            <a:r>
              <a:rPr lang="ko-KR" altLang="en-US" b="1" dirty="0" smtClean="0"/>
              <a:t>하고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종료할 때 까지 </a:t>
            </a:r>
            <a:r>
              <a:rPr lang="en-US" altLang="ko-KR" b="1" dirty="0" smtClean="0"/>
              <a:t>Loop(</a:t>
            </a:r>
            <a:r>
              <a:rPr lang="ko-KR" altLang="en-US" b="1" dirty="0" smtClean="0"/>
              <a:t>반복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한다고 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 </a:t>
            </a:r>
            <a:r>
              <a:rPr lang="ko-KR" altLang="en-US" dirty="0" smtClean="0"/>
              <a:t>이라고 부른다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22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#REPL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183710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REPL </a:t>
            </a:r>
            <a:r>
              <a:rPr lang="ko-KR" altLang="en-US" b="1" dirty="0" smtClean="0">
                <a:solidFill>
                  <a:schemeClr val="accent1"/>
                </a:solidFill>
              </a:rPr>
              <a:t>사용법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윈도우는 </a:t>
            </a:r>
            <a:r>
              <a:rPr lang="en-US" altLang="ko-KR" dirty="0" smtClean="0"/>
              <a:t>CMD, </a:t>
            </a:r>
            <a:r>
              <a:rPr lang="ko-KR" altLang="en-US" dirty="0" smtClean="0"/>
              <a:t>맥은 터미널을 들어가서</a:t>
            </a:r>
            <a:r>
              <a:rPr lang="en-US" altLang="ko-KR" dirty="0" smtClean="0"/>
              <a:t>, [node]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ko-KR" altLang="en-US" dirty="0" smtClean="0"/>
              <a:t>가 설치 </a:t>
            </a:r>
            <a:r>
              <a:rPr lang="ko-KR" altLang="en-US" dirty="0" err="1" smtClean="0"/>
              <a:t>되있으면</a:t>
            </a:r>
            <a:r>
              <a:rPr lang="en-US" altLang="ko-KR" dirty="0" smtClean="0"/>
              <a:t>,  REPL</a:t>
            </a:r>
            <a:r>
              <a:rPr lang="ko-KR" altLang="en-US" dirty="0" smtClean="0"/>
              <a:t>창으로 접속이 될 것입니다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접속이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같이 자바스크립트 코드를 입력 할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REPL</a:t>
            </a:r>
            <a:r>
              <a:rPr lang="ko-KR" altLang="en-US" dirty="0" smtClean="0"/>
              <a:t>창을 종료 </a:t>
            </a:r>
            <a:r>
              <a:rPr lang="ko-KR" altLang="en-US" dirty="0" err="1" smtClean="0"/>
              <a:t>할려면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[.exit]</a:t>
            </a:r>
            <a:r>
              <a:rPr lang="ko-KR" altLang="en-US" dirty="0" smtClean="0"/>
              <a:t>를 입력하거나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누르면 접속 종료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717032"/>
            <a:ext cx="5760640" cy="30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#JS </a:t>
            </a:r>
            <a:r>
              <a:rPr lang="ko-KR" altLang="en-US" dirty="0" smtClean="0"/>
              <a:t>파일 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JS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파일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[node+</a:t>
            </a:r>
            <a:r>
              <a:rPr lang="ko-KR" altLang="en-US" dirty="0" smtClean="0"/>
              <a:t>자바스크립트 파일 경로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실행하면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파일을 실행할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생략해도 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80928"/>
            <a:ext cx="6781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모듈로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53331"/>
            <a:ext cx="7759774" cy="109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chemeClr val="accent1"/>
                </a:solidFill>
              </a:rPr>
              <a:t>모듈이란 무엇인가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..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-&gt; </a:t>
            </a:r>
            <a:r>
              <a:rPr lang="ko-KR" altLang="en-US" b="1" dirty="0" smtClean="0"/>
              <a:t>특정한 기능을 하는 함수나 변수들의 집합</a:t>
            </a:r>
            <a:r>
              <a:rPr lang="en-US" altLang="ko-KR" b="1" dirty="0" smtClean="0"/>
              <a:t>!</a:t>
            </a:r>
          </a:p>
          <a:p>
            <a:pPr marL="0" indent="0">
              <a:buNone/>
            </a:pP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780928"/>
            <a:ext cx="1080120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var.js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9787" y="3861048"/>
            <a:ext cx="1080120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9787" y="4919883"/>
            <a:ext cx="1080120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r>
              <a:rPr lang="en-US" altLang="ko-KR" dirty="0" smtClean="0">
                <a:solidFill>
                  <a:schemeClr val="tx1"/>
                </a:solidFill>
              </a:rPr>
              <a:t>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95736" y="317697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195736" y="3645024"/>
            <a:ext cx="144016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07728" y="2996952"/>
            <a:ext cx="1800200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2001" y="4653136"/>
            <a:ext cx="1800200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프로그램 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123728" y="5085184"/>
            <a:ext cx="1512168" cy="4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71923" y="4495310"/>
            <a:ext cx="1463973" cy="42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602128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모듈화를 하면</a:t>
            </a:r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여러 프로그램에서 해당 모듈을 재사용 할 수 있어</a:t>
            </a:r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</a:p>
          <a:p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유지보수가 용이하다</a:t>
            </a:r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모듈로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(var.js)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4991100" cy="2638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42" y="3933056"/>
            <a:ext cx="767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var.js </a:t>
            </a:r>
            <a:r>
              <a:rPr lang="ko-KR" altLang="en-US" dirty="0" smtClean="0">
                <a:solidFill>
                  <a:schemeClr val="bg1"/>
                </a:solidFill>
              </a:rPr>
              <a:t>에 문자열 변수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 선언 후 해당 변수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 삽입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[</a:t>
            </a:r>
            <a:r>
              <a:rPr lang="en-US" altLang="ko-KR" dirty="0" err="1" smtClean="0">
                <a:solidFill>
                  <a:schemeClr val="bg1"/>
                </a:solidFill>
              </a:rPr>
              <a:t>module.exports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변수 대입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[</a:t>
            </a:r>
            <a:r>
              <a:rPr lang="en-US" altLang="ko-KR" dirty="0" err="1" smtClean="0">
                <a:solidFill>
                  <a:schemeClr val="bg1"/>
                </a:solidFill>
              </a:rPr>
              <a:t>module.exports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에 미 삽입한 객체는 다른 파일에서 사용불가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271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발표_포토_보고서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600"/>
      </a:accent1>
      <a:accent2>
        <a:srgbClr val="BF8800"/>
      </a:accent2>
      <a:accent3>
        <a:srgbClr val="7F5B00"/>
      </a:accent3>
      <a:accent4>
        <a:srgbClr val="EB3156"/>
      </a:accent4>
      <a:accent5>
        <a:srgbClr val="438CC1"/>
      </a:accent5>
      <a:accent6>
        <a:srgbClr val="8DB90A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포토, 매거진형 보고서(와이드형)</Template>
  <TotalTime>552</TotalTime>
  <Words>331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Arial</vt:lpstr>
      <vt:lpstr>Wingdings</vt:lpstr>
      <vt:lpstr>1_Office 테마</vt:lpstr>
      <vt:lpstr>Node.js 2부</vt:lpstr>
      <vt:lpstr>#data attribute와 dataset</vt:lpstr>
      <vt:lpstr>#data attribute와 dataset</vt:lpstr>
      <vt:lpstr>#data attribute와 dataset</vt:lpstr>
      <vt:lpstr>#REPL 사용하기</vt:lpstr>
      <vt:lpstr>#REPL 사용하기</vt:lpstr>
      <vt:lpstr>#JS 파일 실행하기</vt:lpstr>
      <vt:lpstr>#모듈로 만들기</vt:lpstr>
      <vt:lpstr>#모듈로 만들기(var.js)</vt:lpstr>
      <vt:lpstr>#모듈로 만들기(func.js)</vt:lpstr>
      <vt:lpstr>#모듈로 만들기(index.js)</vt:lpstr>
      <vt:lpstr>#모듈로 만들기(프로그램 실행 결과)</vt:lpstr>
      <vt:lpstr>#모듈로 만들기(의문점)</vt:lpstr>
      <vt:lpstr>#모듈로 만들기(의문점)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요한</cp:lastModifiedBy>
  <cp:revision>22</cp:revision>
  <dcterms:created xsi:type="dcterms:W3CDTF">2019-05-13T12:40:51Z</dcterms:created>
  <dcterms:modified xsi:type="dcterms:W3CDTF">2019-06-02T17:29:08Z</dcterms:modified>
</cp:coreProperties>
</file>