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E9221-40CA-4E33-B952-BDC5EDC73550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11C59F2B-808B-4532-9170-7225F0CA416A}">
      <dgm:prSet phldrT="[텍스트]" custT="1"/>
      <dgm:spPr/>
      <dgm:t>
        <a:bodyPr/>
        <a:lstStyle/>
        <a:p>
          <a:pPr algn="l" latinLnBrk="1"/>
          <a:r>
            <a:rPr lang="en-US" altLang="ko-KR" sz="2000" smtClean="0">
              <a:latin typeface="나눔고딕" pitchFamily="50" charset="-127"/>
              <a:ea typeface="나눔고딕" pitchFamily="50" charset="-127"/>
            </a:rPr>
            <a:t>const add1(x,y){</a:t>
          </a:r>
          <a:br>
            <a:rPr lang="en-US" altLang="ko-KR" sz="2000" smtClean="0">
              <a:latin typeface="나눔고딕" pitchFamily="50" charset="-127"/>
              <a:ea typeface="나눔고딕" pitchFamily="50" charset="-127"/>
            </a:rPr>
          </a:br>
          <a:r>
            <a:rPr lang="en-US" altLang="ko-KR" sz="2000" smtClean="0">
              <a:latin typeface="나눔고딕" pitchFamily="50" charset="-127"/>
              <a:ea typeface="나눔고딕" pitchFamily="50" charset="-127"/>
            </a:rPr>
            <a:t> return x+y;</a:t>
          </a:r>
        </a:p>
        <a:p>
          <a:pPr algn="l" latinLnBrk="1"/>
          <a:r>
            <a:rPr lang="en-US" altLang="ko-KR" sz="2000" smtClean="0">
              <a:latin typeface="나눔고딕" pitchFamily="50" charset="-127"/>
              <a:ea typeface="나눔고딕" pitchFamily="50" charset="-127"/>
            </a:rPr>
            <a:t>}</a:t>
          </a:r>
          <a:endParaRPr lang="ko-KR" altLang="en-US" sz="2000" dirty="0"/>
        </a:p>
      </dgm:t>
    </dgm:pt>
    <dgm:pt modelId="{20DCC1F2-DD88-4DBB-A9DE-05B9B26C53C4}" type="parTrans" cxnId="{D1597455-D471-49C8-B970-FD4C29D94C90}">
      <dgm:prSet/>
      <dgm:spPr/>
      <dgm:t>
        <a:bodyPr/>
        <a:lstStyle/>
        <a:p>
          <a:pPr latinLnBrk="1"/>
          <a:endParaRPr lang="ko-KR" altLang="en-US"/>
        </a:p>
      </dgm:t>
    </dgm:pt>
    <dgm:pt modelId="{76C74850-070D-41FF-92F4-B6E9AFE7C1BD}" type="sibTrans" cxnId="{D1597455-D471-49C8-B970-FD4C29D94C90}">
      <dgm:prSet/>
      <dgm:spPr/>
      <dgm:t>
        <a:bodyPr/>
        <a:lstStyle/>
        <a:p>
          <a:pPr latinLnBrk="1"/>
          <a:endParaRPr lang="ko-KR" altLang="en-US"/>
        </a:p>
      </dgm:t>
    </dgm:pt>
    <dgm:pt modelId="{E78038B5-6166-4E7C-8F44-535318BBE6B6}">
      <dgm:prSet phldrT="[텍스트]" custT="1"/>
      <dgm:spPr/>
      <dgm:t>
        <a:bodyPr/>
        <a:lstStyle/>
        <a:p>
          <a:pPr algn="l" latinLnBrk="1"/>
          <a:r>
            <a:rPr lang="en-US" altLang="ko-KR" sz="2000" smtClean="0">
              <a:latin typeface="나눔고딕" pitchFamily="50" charset="-127"/>
              <a:ea typeface="나눔고딕" pitchFamily="50" charset="-127"/>
            </a:rPr>
            <a:t>const add2 = (x,y) =&gt; (x+y);</a:t>
          </a:r>
          <a:endParaRPr lang="ko-KR" altLang="en-US" sz="2000" dirty="0"/>
        </a:p>
      </dgm:t>
    </dgm:pt>
    <dgm:pt modelId="{05DCA8F3-5820-4333-BAA0-627B8DD4B132}" type="parTrans" cxnId="{DE48B82F-284A-4696-8046-CFD9818592EB}">
      <dgm:prSet/>
      <dgm:spPr/>
      <dgm:t>
        <a:bodyPr/>
        <a:lstStyle/>
        <a:p>
          <a:pPr latinLnBrk="1"/>
          <a:endParaRPr lang="ko-KR" altLang="en-US"/>
        </a:p>
      </dgm:t>
    </dgm:pt>
    <dgm:pt modelId="{2B3CE0BF-24EB-4589-8476-5DBCC9CF6D7F}" type="sibTrans" cxnId="{DE48B82F-284A-4696-8046-CFD9818592EB}">
      <dgm:prSet/>
      <dgm:spPr/>
      <dgm:t>
        <a:bodyPr/>
        <a:lstStyle/>
        <a:p>
          <a:pPr latinLnBrk="1"/>
          <a:endParaRPr lang="ko-KR" altLang="en-US"/>
        </a:p>
      </dgm:t>
    </dgm:pt>
    <dgm:pt modelId="{10BEFC1F-7963-4AAD-A183-EAD56F157C9B}" type="pres">
      <dgm:prSet presAssocID="{372E9221-40CA-4E33-B952-BDC5EDC73550}" presName="Name0" presStyleCnt="0">
        <dgm:presLayoutVars>
          <dgm:dir/>
          <dgm:resizeHandles val="exact"/>
        </dgm:presLayoutVars>
      </dgm:prSet>
      <dgm:spPr/>
    </dgm:pt>
    <dgm:pt modelId="{FB38C19B-17CC-4423-B817-E601077FA637}" type="pres">
      <dgm:prSet presAssocID="{11C59F2B-808B-4532-9170-7225F0CA416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553B83-2685-461B-8AB2-F0B9CBD04999}" type="pres">
      <dgm:prSet presAssocID="{76C74850-070D-41FF-92F4-B6E9AFE7C1BD}" presName="sibTrans" presStyleLbl="sibTrans2D1" presStyleIdx="0" presStyleCnt="1"/>
      <dgm:spPr/>
    </dgm:pt>
    <dgm:pt modelId="{158CE87F-9EDE-4B74-B309-3C90D5C04CA7}" type="pres">
      <dgm:prSet presAssocID="{76C74850-070D-41FF-92F4-B6E9AFE7C1BD}" presName="connectorText" presStyleLbl="sibTrans2D1" presStyleIdx="0" presStyleCnt="1"/>
      <dgm:spPr/>
    </dgm:pt>
    <dgm:pt modelId="{EB975D22-944C-4182-8BB4-E41302EFD3B1}" type="pres">
      <dgm:prSet presAssocID="{E78038B5-6166-4E7C-8F44-535318BBE6B6}" presName="node" presStyleLbl="node1" presStyleIdx="1" presStyleCnt="2" custScaleX="188107" custLinFactNeighborX="7329" custLinFactNeighborY="29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FB19D8-0990-4A64-9D62-BFDF795FDA1D}" type="presOf" srcId="{372E9221-40CA-4E33-B952-BDC5EDC73550}" destId="{10BEFC1F-7963-4AAD-A183-EAD56F157C9B}" srcOrd="0" destOrd="0" presId="urn:microsoft.com/office/officeart/2005/8/layout/process1"/>
    <dgm:cxn modelId="{DE48B82F-284A-4696-8046-CFD9818592EB}" srcId="{372E9221-40CA-4E33-B952-BDC5EDC73550}" destId="{E78038B5-6166-4E7C-8F44-535318BBE6B6}" srcOrd="1" destOrd="0" parTransId="{05DCA8F3-5820-4333-BAA0-627B8DD4B132}" sibTransId="{2B3CE0BF-24EB-4589-8476-5DBCC9CF6D7F}"/>
    <dgm:cxn modelId="{AFEDFD15-49C1-4F57-A0C5-8EC56F9AF2D4}" type="presOf" srcId="{76C74850-070D-41FF-92F4-B6E9AFE7C1BD}" destId="{158CE87F-9EDE-4B74-B309-3C90D5C04CA7}" srcOrd="1" destOrd="0" presId="urn:microsoft.com/office/officeart/2005/8/layout/process1"/>
    <dgm:cxn modelId="{A14BD645-773C-4AF7-B5D0-D7A2278F0D97}" type="presOf" srcId="{E78038B5-6166-4E7C-8F44-535318BBE6B6}" destId="{EB975D22-944C-4182-8BB4-E41302EFD3B1}" srcOrd="0" destOrd="0" presId="urn:microsoft.com/office/officeart/2005/8/layout/process1"/>
    <dgm:cxn modelId="{17A0DC4B-6D70-43AD-989B-C9A8D443CFAA}" type="presOf" srcId="{76C74850-070D-41FF-92F4-B6E9AFE7C1BD}" destId="{00553B83-2685-461B-8AB2-F0B9CBD04999}" srcOrd="0" destOrd="0" presId="urn:microsoft.com/office/officeart/2005/8/layout/process1"/>
    <dgm:cxn modelId="{D1597455-D471-49C8-B970-FD4C29D94C90}" srcId="{372E9221-40CA-4E33-B952-BDC5EDC73550}" destId="{11C59F2B-808B-4532-9170-7225F0CA416A}" srcOrd="0" destOrd="0" parTransId="{20DCC1F2-DD88-4DBB-A9DE-05B9B26C53C4}" sibTransId="{76C74850-070D-41FF-92F4-B6E9AFE7C1BD}"/>
    <dgm:cxn modelId="{BB282C01-8D44-49D1-8196-B03F24153205}" type="presOf" srcId="{11C59F2B-808B-4532-9170-7225F0CA416A}" destId="{FB38C19B-17CC-4423-B817-E601077FA637}" srcOrd="0" destOrd="0" presId="urn:microsoft.com/office/officeart/2005/8/layout/process1"/>
    <dgm:cxn modelId="{F1E66FDD-FF9A-4492-95DB-112175EFD097}" type="presParOf" srcId="{10BEFC1F-7963-4AAD-A183-EAD56F157C9B}" destId="{FB38C19B-17CC-4423-B817-E601077FA637}" srcOrd="0" destOrd="0" presId="urn:microsoft.com/office/officeart/2005/8/layout/process1"/>
    <dgm:cxn modelId="{6630C23B-2EA0-4B79-889D-C81309CF03DE}" type="presParOf" srcId="{10BEFC1F-7963-4AAD-A183-EAD56F157C9B}" destId="{00553B83-2685-461B-8AB2-F0B9CBD04999}" srcOrd="1" destOrd="0" presId="urn:microsoft.com/office/officeart/2005/8/layout/process1"/>
    <dgm:cxn modelId="{B8377ABC-B208-4703-BEF3-6CAE58CBE3D1}" type="presParOf" srcId="{00553B83-2685-461B-8AB2-F0B9CBD04999}" destId="{158CE87F-9EDE-4B74-B309-3C90D5C04CA7}" srcOrd="0" destOrd="0" presId="urn:microsoft.com/office/officeart/2005/8/layout/process1"/>
    <dgm:cxn modelId="{83C5BC2C-2719-4F26-8E72-E7616B895A26}" type="presParOf" srcId="{10BEFC1F-7963-4AAD-A183-EAD56F157C9B}" destId="{EB975D22-944C-4182-8BB4-E41302EFD3B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E9221-40CA-4E33-B952-BDC5EDC73550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11C59F2B-808B-4532-9170-7225F0CA416A}">
      <dgm:prSet phldrT="[텍스트]" custT="1"/>
      <dgm:spPr/>
      <dgm:t>
        <a:bodyPr/>
        <a:lstStyle/>
        <a:p>
          <a:pPr algn="l" latinLnBrk="1"/>
          <a:r>
            <a:rPr lang="en-US" altLang="ko-KR" sz="1100" b="1" dirty="0" err="1" smtClean="0">
              <a:latin typeface="나눔고딕" pitchFamily="50" charset="-127"/>
              <a:ea typeface="나눔고딕" pitchFamily="50" charset="-127"/>
            </a:rPr>
            <a:t>var</a:t>
          </a:r>
          <a:r>
            <a:rPr lang="en-US" altLang="ko-KR" sz="1100" b="1" dirty="0" smtClean="0">
              <a:latin typeface="나눔고딕" pitchFamily="50" charset="-127"/>
              <a:ea typeface="나눔고딕" pitchFamily="50" charset="-127"/>
            </a:rPr>
            <a:t> getCandy2 = candyMachine2.getCandy2;</a:t>
          </a:r>
        </a:p>
        <a:p>
          <a:pPr algn="l" latinLnBrk="1"/>
          <a:r>
            <a:rPr lang="en-US" altLang="ko-KR" sz="1100" b="1" dirty="0" err="1" smtClean="0">
              <a:latin typeface="나눔고딕" pitchFamily="50" charset="-127"/>
              <a:ea typeface="나눔고딕" pitchFamily="50" charset="-127"/>
            </a:rPr>
            <a:t>var</a:t>
          </a:r>
          <a:r>
            <a:rPr lang="en-US" altLang="ko-KR" sz="1100" b="1" dirty="0" smtClean="0">
              <a:latin typeface="나눔고딕" pitchFamily="50" charset="-127"/>
              <a:ea typeface="나눔고딕" pitchFamily="50" charset="-127"/>
            </a:rPr>
            <a:t> count2 = candyMachine2.status.count;</a:t>
          </a:r>
          <a:endParaRPr lang="ko-KR" altLang="en-US" sz="1100" b="1" dirty="0">
            <a:latin typeface="나눔고딕" pitchFamily="50" charset="-127"/>
            <a:ea typeface="나눔고딕" pitchFamily="50" charset="-127"/>
          </a:endParaRPr>
        </a:p>
      </dgm:t>
    </dgm:pt>
    <dgm:pt modelId="{20DCC1F2-DD88-4DBB-A9DE-05B9B26C53C4}" type="parTrans" cxnId="{D1597455-D471-49C8-B970-FD4C29D94C90}">
      <dgm:prSet/>
      <dgm:spPr/>
      <dgm:t>
        <a:bodyPr/>
        <a:lstStyle/>
        <a:p>
          <a:pPr latinLnBrk="1"/>
          <a:endParaRPr lang="ko-KR" altLang="en-US" sz="1100" b="1">
            <a:latin typeface="나눔고딕" pitchFamily="50" charset="-127"/>
            <a:ea typeface="나눔고딕" pitchFamily="50" charset="-127"/>
          </a:endParaRPr>
        </a:p>
      </dgm:t>
    </dgm:pt>
    <dgm:pt modelId="{76C74850-070D-41FF-92F4-B6E9AFE7C1BD}" type="sibTrans" cxnId="{D1597455-D471-49C8-B970-FD4C29D94C90}">
      <dgm:prSet custT="1"/>
      <dgm:spPr/>
      <dgm:t>
        <a:bodyPr/>
        <a:lstStyle/>
        <a:p>
          <a:pPr latinLnBrk="1"/>
          <a:endParaRPr lang="ko-KR" altLang="en-US" sz="1100" b="1">
            <a:latin typeface="나눔고딕" pitchFamily="50" charset="-127"/>
            <a:ea typeface="나눔고딕" pitchFamily="50" charset="-127"/>
          </a:endParaRPr>
        </a:p>
      </dgm:t>
    </dgm:pt>
    <dgm:pt modelId="{E78038B5-6166-4E7C-8F44-535318BBE6B6}">
      <dgm:prSet phldrT="[텍스트]" custT="1"/>
      <dgm:spPr/>
      <dgm:t>
        <a:bodyPr/>
        <a:lstStyle/>
        <a:p>
          <a:pPr algn="l" latinLnBrk="1"/>
          <a:r>
            <a:rPr lang="en-US" altLang="ko-KR" sz="1100" b="1" dirty="0" err="1" smtClean="0">
              <a:latin typeface="나눔고딕" pitchFamily="50" charset="-127"/>
              <a:ea typeface="나눔고딕" pitchFamily="50" charset="-127"/>
            </a:rPr>
            <a:t>const</a:t>
          </a:r>
          <a:r>
            <a:rPr lang="en-US" altLang="ko-KR" sz="1100" b="1" dirty="0" smtClean="0">
              <a:latin typeface="나눔고딕" pitchFamily="50" charset="-127"/>
              <a:ea typeface="나눔고딕" pitchFamily="50" charset="-127"/>
            </a:rPr>
            <a:t>{</a:t>
          </a:r>
          <a:r>
            <a:rPr lang="en-US" altLang="ko-KR" sz="1100" b="1" dirty="0" err="1" smtClean="0">
              <a:latin typeface="나눔고딕" pitchFamily="50" charset="-127"/>
              <a:ea typeface="나눔고딕" pitchFamily="50" charset="-127"/>
            </a:rPr>
            <a:t>getCandy,status</a:t>
          </a:r>
          <a:r>
            <a:rPr lang="en-US" altLang="ko-KR" sz="1100" b="1" dirty="0" smtClean="0">
              <a:latin typeface="나눔고딕" pitchFamily="50" charset="-127"/>
              <a:ea typeface="나눔고딕" pitchFamily="50" charset="-127"/>
            </a:rPr>
            <a:t>:{count} }  = </a:t>
          </a:r>
          <a:r>
            <a:rPr lang="en-US" altLang="ko-KR" sz="1100" b="1" dirty="0" err="1" smtClean="0">
              <a:latin typeface="나눔고딕" pitchFamily="50" charset="-127"/>
              <a:ea typeface="나눔고딕" pitchFamily="50" charset="-127"/>
            </a:rPr>
            <a:t>candyMachine</a:t>
          </a:r>
          <a:endParaRPr lang="ko-KR" altLang="en-US" sz="1100" b="1" dirty="0">
            <a:latin typeface="나눔고딕" pitchFamily="50" charset="-127"/>
            <a:ea typeface="나눔고딕" pitchFamily="50" charset="-127"/>
          </a:endParaRPr>
        </a:p>
      </dgm:t>
    </dgm:pt>
    <dgm:pt modelId="{05DCA8F3-5820-4333-BAA0-627B8DD4B132}" type="parTrans" cxnId="{DE48B82F-284A-4696-8046-CFD9818592EB}">
      <dgm:prSet/>
      <dgm:spPr/>
      <dgm:t>
        <a:bodyPr/>
        <a:lstStyle/>
        <a:p>
          <a:pPr latinLnBrk="1"/>
          <a:endParaRPr lang="ko-KR" altLang="en-US" sz="1100" b="1">
            <a:latin typeface="나눔고딕" pitchFamily="50" charset="-127"/>
            <a:ea typeface="나눔고딕" pitchFamily="50" charset="-127"/>
          </a:endParaRPr>
        </a:p>
      </dgm:t>
    </dgm:pt>
    <dgm:pt modelId="{2B3CE0BF-24EB-4589-8476-5DBCC9CF6D7F}" type="sibTrans" cxnId="{DE48B82F-284A-4696-8046-CFD9818592EB}">
      <dgm:prSet/>
      <dgm:spPr/>
      <dgm:t>
        <a:bodyPr/>
        <a:lstStyle/>
        <a:p>
          <a:pPr latinLnBrk="1"/>
          <a:endParaRPr lang="ko-KR" altLang="en-US" sz="1100" b="1">
            <a:latin typeface="나눔고딕" pitchFamily="50" charset="-127"/>
            <a:ea typeface="나눔고딕" pitchFamily="50" charset="-127"/>
          </a:endParaRPr>
        </a:p>
      </dgm:t>
    </dgm:pt>
    <dgm:pt modelId="{10BEFC1F-7963-4AAD-A183-EAD56F157C9B}" type="pres">
      <dgm:prSet presAssocID="{372E9221-40CA-4E33-B952-BDC5EDC73550}" presName="Name0" presStyleCnt="0">
        <dgm:presLayoutVars>
          <dgm:dir/>
          <dgm:resizeHandles val="exact"/>
        </dgm:presLayoutVars>
      </dgm:prSet>
      <dgm:spPr/>
    </dgm:pt>
    <dgm:pt modelId="{FB38C19B-17CC-4423-B817-E601077FA637}" type="pres">
      <dgm:prSet presAssocID="{11C59F2B-808B-4532-9170-7225F0CA416A}" presName="node" presStyleLbl="node1" presStyleIdx="0" presStyleCnt="2" custScaleX="98338" custScaleY="441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553B83-2685-461B-8AB2-F0B9CBD04999}" type="pres">
      <dgm:prSet presAssocID="{76C74850-070D-41FF-92F4-B6E9AFE7C1BD}" presName="sibTrans" presStyleLbl="sibTrans2D1" presStyleIdx="0" presStyleCnt="1"/>
      <dgm:spPr/>
    </dgm:pt>
    <dgm:pt modelId="{158CE87F-9EDE-4B74-B309-3C90D5C04CA7}" type="pres">
      <dgm:prSet presAssocID="{76C74850-070D-41FF-92F4-B6E9AFE7C1BD}" presName="connectorText" presStyleLbl="sibTrans2D1" presStyleIdx="0" presStyleCnt="1"/>
      <dgm:spPr/>
    </dgm:pt>
    <dgm:pt modelId="{EB975D22-944C-4182-8BB4-E41302EFD3B1}" type="pres">
      <dgm:prSet presAssocID="{E78038B5-6166-4E7C-8F44-535318BBE6B6}" presName="node" presStyleLbl="node1" presStyleIdx="1" presStyleCnt="2" custScaleX="97533" custScaleY="44163" custLinFactNeighborX="7329" custLinFactNeighborY="29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C9E75E-1409-46B9-83B5-769048E56659}" type="presOf" srcId="{11C59F2B-808B-4532-9170-7225F0CA416A}" destId="{FB38C19B-17CC-4423-B817-E601077FA637}" srcOrd="0" destOrd="0" presId="urn:microsoft.com/office/officeart/2005/8/layout/process1"/>
    <dgm:cxn modelId="{DE48B82F-284A-4696-8046-CFD9818592EB}" srcId="{372E9221-40CA-4E33-B952-BDC5EDC73550}" destId="{E78038B5-6166-4E7C-8F44-535318BBE6B6}" srcOrd="1" destOrd="0" parTransId="{05DCA8F3-5820-4333-BAA0-627B8DD4B132}" sibTransId="{2B3CE0BF-24EB-4589-8476-5DBCC9CF6D7F}"/>
    <dgm:cxn modelId="{820735B7-D3D2-4F77-B9CB-EEAFAC90454D}" type="presOf" srcId="{372E9221-40CA-4E33-B952-BDC5EDC73550}" destId="{10BEFC1F-7963-4AAD-A183-EAD56F157C9B}" srcOrd="0" destOrd="0" presId="urn:microsoft.com/office/officeart/2005/8/layout/process1"/>
    <dgm:cxn modelId="{FBFBA398-5B8C-4521-8791-3E5700D98793}" type="presOf" srcId="{E78038B5-6166-4E7C-8F44-535318BBE6B6}" destId="{EB975D22-944C-4182-8BB4-E41302EFD3B1}" srcOrd="0" destOrd="0" presId="urn:microsoft.com/office/officeart/2005/8/layout/process1"/>
    <dgm:cxn modelId="{8EA14E75-B7C4-4E52-8FD9-58D63FDE027E}" type="presOf" srcId="{76C74850-070D-41FF-92F4-B6E9AFE7C1BD}" destId="{00553B83-2685-461B-8AB2-F0B9CBD04999}" srcOrd="0" destOrd="0" presId="urn:microsoft.com/office/officeart/2005/8/layout/process1"/>
    <dgm:cxn modelId="{D1597455-D471-49C8-B970-FD4C29D94C90}" srcId="{372E9221-40CA-4E33-B952-BDC5EDC73550}" destId="{11C59F2B-808B-4532-9170-7225F0CA416A}" srcOrd="0" destOrd="0" parTransId="{20DCC1F2-DD88-4DBB-A9DE-05B9B26C53C4}" sibTransId="{76C74850-070D-41FF-92F4-B6E9AFE7C1BD}"/>
    <dgm:cxn modelId="{4EA58C67-4E62-4391-963E-19FB1064F7DE}" type="presOf" srcId="{76C74850-070D-41FF-92F4-B6E9AFE7C1BD}" destId="{158CE87F-9EDE-4B74-B309-3C90D5C04CA7}" srcOrd="1" destOrd="0" presId="urn:microsoft.com/office/officeart/2005/8/layout/process1"/>
    <dgm:cxn modelId="{ADF95384-4532-4084-80A2-49331D370C3B}" type="presParOf" srcId="{10BEFC1F-7963-4AAD-A183-EAD56F157C9B}" destId="{FB38C19B-17CC-4423-B817-E601077FA637}" srcOrd="0" destOrd="0" presId="urn:microsoft.com/office/officeart/2005/8/layout/process1"/>
    <dgm:cxn modelId="{DFD2A4BE-FC54-442F-80E4-A3A320B3C57D}" type="presParOf" srcId="{10BEFC1F-7963-4AAD-A183-EAD56F157C9B}" destId="{00553B83-2685-461B-8AB2-F0B9CBD04999}" srcOrd="1" destOrd="0" presId="urn:microsoft.com/office/officeart/2005/8/layout/process1"/>
    <dgm:cxn modelId="{FEE5BC0F-DBF5-42C0-8EE1-7FEF0BC21AC2}" type="presParOf" srcId="{00553B83-2685-461B-8AB2-F0B9CBD04999}" destId="{158CE87F-9EDE-4B74-B309-3C90D5C04CA7}" srcOrd="0" destOrd="0" presId="urn:microsoft.com/office/officeart/2005/8/layout/process1"/>
    <dgm:cxn modelId="{8F628022-9F0B-4F98-89B0-EBD7B7F53DCD}" type="presParOf" srcId="{10BEFC1F-7963-4AAD-A183-EAD56F157C9B}" destId="{EB975D22-944C-4182-8BB4-E41302EFD3B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8C19B-17CC-4423-B817-E601077FA637}">
      <dsp:nvSpPr>
        <dsp:cNvPr id="0" name=""/>
        <dsp:cNvSpPr/>
      </dsp:nvSpPr>
      <dsp:spPr>
        <a:xfrm>
          <a:off x="1087" y="461028"/>
          <a:ext cx="2215933" cy="1454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>
              <a:latin typeface="나눔고딕" pitchFamily="50" charset="-127"/>
              <a:ea typeface="나눔고딕" pitchFamily="50" charset="-127"/>
            </a:rPr>
            <a:t>const add1(x,y){</a:t>
          </a:r>
          <a:br>
            <a:rPr lang="en-US" altLang="ko-KR" sz="2000" kern="1200" smtClean="0">
              <a:latin typeface="나눔고딕" pitchFamily="50" charset="-127"/>
              <a:ea typeface="나눔고딕" pitchFamily="50" charset="-127"/>
            </a:rPr>
          </a:br>
          <a:r>
            <a:rPr lang="en-US" altLang="ko-KR" sz="2000" kern="1200" smtClean="0">
              <a:latin typeface="나눔고딕" pitchFamily="50" charset="-127"/>
              <a:ea typeface="나눔고딕" pitchFamily="50" charset="-127"/>
            </a:rPr>
            <a:t> return x+y;</a:t>
          </a:r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>
              <a:latin typeface="나눔고딕" pitchFamily="50" charset="-127"/>
              <a:ea typeface="나눔고딕" pitchFamily="50" charset="-127"/>
            </a:rPr>
            <a:t>}</a:t>
          </a:r>
          <a:endParaRPr lang="ko-KR" altLang="en-US" sz="2000" kern="1200" dirty="0"/>
        </a:p>
      </dsp:txBody>
      <dsp:txXfrm>
        <a:off x="43679" y="503620"/>
        <a:ext cx="2130749" cy="1369022"/>
      </dsp:txXfrm>
    </dsp:sp>
    <dsp:sp modelId="{00553B83-2685-461B-8AB2-F0B9CBD04999}">
      <dsp:nvSpPr>
        <dsp:cNvPr id="0" name=""/>
        <dsp:cNvSpPr/>
      </dsp:nvSpPr>
      <dsp:spPr>
        <a:xfrm rot="36259">
          <a:off x="2438873" y="929863"/>
          <a:ext cx="470380" cy="5495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438877" y="1039029"/>
        <a:ext cx="329266" cy="329731"/>
      </dsp:txXfrm>
    </dsp:sp>
    <dsp:sp modelId="{EB975D22-944C-4182-8BB4-E41302EFD3B1}">
      <dsp:nvSpPr>
        <dsp:cNvPr id="0" name=""/>
        <dsp:cNvSpPr/>
      </dsp:nvSpPr>
      <dsp:spPr>
        <a:xfrm>
          <a:off x="3104481" y="504058"/>
          <a:ext cx="4168326" cy="1454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>
              <a:latin typeface="나눔고딕" pitchFamily="50" charset="-127"/>
              <a:ea typeface="나눔고딕" pitchFamily="50" charset="-127"/>
            </a:rPr>
            <a:t>const add2 = (x,y) =&gt; (x+y);</a:t>
          </a:r>
          <a:endParaRPr lang="ko-KR" altLang="en-US" sz="2000" kern="1200" dirty="0"/>
        </a:p>
      </dsp:txBody>
      <dsp:txXfrm>
        <a:off x="3147073" y="546650"/>
        <a:ext cx="4083142" cy="13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8C19B-17CC-4423-B817-E601077FA637}">
      <dsp:nvSpPr>
        <dsp:cNvPr id="0" name=""/>
        <dsp:cNvSpPr/>
      </dsp:nvSpPr>
      <dsp:spPr>
        <a:xfrm>
          <a:off x="1372" y="622825"/>
          <a:ext cx="3661438" cy="986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>
              <a:latin typeface="나눔고딕" pitchFamily="50" charset="-127"/>
              <a:ea typeface="나눔고딕" pitchFamily="50" charset="-127"/>
            </a:rPr>
            <a:t>var</a:t>
          </a:r>
          <a:r>
            <a:rPr lang="en-US" altLang="ko-KR" sz="1100" b="1" kern="1200" dirty="0" smtClean="0">
              <a:latin typeface="나눔고딕" pitchFamily="50" charset="-127"/>
              <a:ea typeface="나눔고딕" pitchFamily="50" charset="-127"/>
            </a:rPr>
            <a:t> getCandy2 = candyMachine2.getCandy2;</a:t>
          </a: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>
              <a:latin typeface="나눔고딕" pitchFamily="50" charset="-127"/>
              <a:ea typeface="나눔고딕" pitchFamily="50" charset="-127"/>
            </a:rPr>
            <a:t>var</a:t>
          </a:r>
          <a:r>
            <a:rPr lang="en-US" altLang="ko-KR" sz="1100" b="1" kern="1200" dirty="0" smtClean="0">
              <a:latin typeface="나눔고딕" pitchFamily="50" charset="-127"/>
              <a:ea typeface="나눔고딕" pitchFamily="50" charset="-127"/>
            </a:rPr>
            <a:t> count2 = candyMachine2.status.count;</a:t>
          </a:r>
          <a:endParaRPr lang="ko-KR" altLang="en-US" sz="11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30268" y="651721"/>
        <a:ext cx="3603646" cy="928805"/>
      </dsp:txXfrm>
    </dsp:sp>
    <dsp:sp modelId="{00553B83-2685-461B-8AB2-F0B9CBD04999}">
      <dsp:nvSpPr>
        <dsp:cNvPr id="0" name=""/>
        <dsp:cNvSpPr/>
      </dsp:nvSpPr>
      <dsp:spPr>
        <a:xfrm rot="44234">
          <a:off x="4035452" y="687868"/>
          <a:ext cx="790136" cy="9233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>
            <a:latin typeface="나눔고딕" pitchFamily="50" charset="-127"/>
            <a:ea typeface="나눔고딕" pitchFamily="50" charset="-127"/>
          </a:endParaRPr>
        </a:p>
      </dsp:txBody>
      <dsp:txXfrm>
        <a:off x="4035462" y="871020"/>
        <a:ext cx="553095" cy="554029"/>
      </dsp:txXfrm>
    </dsp:sp>
    <dsp:sp modelId="{EB975D22-944C-4182-8BB4-E41302EFD3B1}">
      <dsp:nvSpPr>
        <dsp:cNvPr id="0" name=""/>
        <dsp:cNvSpPr/>
      </dsp:nvSpPr>
      <dsp:spPr>
        <a:xfrm>
          <a:off x="5153510" y="688928"/>
          <a:ext cx="3631465" cy="986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>
              <a:latin typeface="나눔고딕" pitchFamily="50" charset="-127"/>
              <a:ea typeface="나눔고딕" pitchFamily="50" charset="-127"/>
            </a:rPr>
            <a:t>const</a:t>
          </a:r>
          <a:r>
            <a:rPr lang="en-US" altLang="ko-KR" sz="1100" b="1" kern="1200" dirty="0" smtClean="0">
              <a:latin typeface="나눔고딕" pitchFamily="50" charset="-127"/>
              <a:ea typeface="나눔고딕" pitchFamily="50" charset="-127"/>
            </a:rPr>
            <a:t>{</a:t>
          </a:r>
          <a:r>
            <a:rPr lang="en-US" altLang="ko-KR" sz="1100" b="1" kern="1200" dirty="0" err="1" smtClean="0">
              <a:latin typeface="나눔고딕" pitchFamily="50" charset="-127"/>
              <a:ea typeface="나눔고딕" pitchFamily="50" charset="-127"/>
            </a:rPr>
            <a:t>getCandy,status</a:t>
          </a:r>
          <a:r>
            <a:rPr lang="en-US" altLang="ko-KR" sz="1100" b="1" kern="1200" dirty="0" smtClean="0">
              <a:latin typeface="나눔고딕" pitchFamily="50" charset="-127"/>
              <a:ea typeface="나눔고딕" pitchFamily="50" charset="-127"/>
            </a:rPr>
            <a:t>:{count} }  = </a:t>
          </a:r>
          <a:r>
            <a:rPr lang="en-US" altLang="ko-KR" sz="1100" b="1" kern="1200" dirty="0" err="1" smtClean="0">
              <a:latin typeface="나눔고딕" pitchFamily="50" charset="-127"/>
              <a:ea typeface="나눔고딕" pitchFamily="50" charset="-127"/>
            </a:rPr>
            <a:t>candyMachine</a:t>
          </a:r>
          <a:endParaRPr lang="ko-KR" altLang="en-US" sz="11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5182406" y="717824"/>
        <a:ext cx="3573673" cy="928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4500562" y="0"/>
            <a:ext cx="4643438" cy="6858000"/>
          </a:xfrm>
          <a:custGeom>
            <a:avLst/>
            <a:gdLst>
              <a:gd name="T0" fmla="*/ 0 w 3900"/>
              <a:gd name="T1" fmla="*/ 0 h 4320"/>
              <a:gd name="T2" fmla="*/ 126 w 3900"/>
              <a:gd name="T3" fmla="*/ 98 h 4320"/>
              <a:gd name="T4" fmla="*/ 248 w 3900"/>
              <a:gd name="T5" fmla="*/ 202 h 4320"/>
              <a:gd name="T6" fmla="*/ 362 w 3900"/>
              <a:gd name="T7" fmla="*/ 314 h 4320"/>
              <a:gd name="T8" fmla="*/ 470 w 3900"/>
              <a:gd name="T9" fmla="*/ 430 h 4320"/>
              <a:gd name="T10" fmla="*/ 570 w 3900"/>
              <a:gd name="T11" fmla="*/ 550 h 4320"/>
              <a:gd name="T12" fmla="*/ 664 w 3900"/>
              <a:gd name="T13" fmla="*/ 676 h 4320"/>
              <a:gd name="T14" fmla="*/ 750 w 3900"/>
              <a:gd name="T15" fmla="*/ 808 h 4320"/>
              <a:gd name="T16" fmla="*/ 828 w 3900"/>
              <a:gd name="T17" fmla="*/ 944 h 4320"/>
              <a:gd name="T18" fmla="*/ 898 w 3900"/>
              <a:gd name="T19" fmla="*/ 1084 h 4320"/>
              <a:gd name="T20" fmla="*/ 960 w 3900"/>
              <a:gd name="T21" fmla="*/ 1228 h 4320"/>
              <a:gd name="T22" fmla="*/ 1014 w 3900"/>
              <a:gd name="T23" fmla="*/ 1374 h 4320"/>
              <a:gd name="T24" fmla="*/ 1058 w 3900"/>
              <a:gd name="T25" fmla="*/ 1526 h 4320"/>
              <a:gd name="T26" fmla="*/ 1092 w 3900"/>
              <a:gd name="T27" fmla="*/ 1680 h 4320"/>
              <a:gd name="T28" fmla="*/ 1116 w 3900"/>
              <a:gd name="T29" fmla="*/ 1838 h 4320"/>
              <a:gd name="T30" fmla="*/ 1132 w 3900"/>
              <a:gd name="T31" fmla="*/ 1998 h 4320"/>
              <a:gd name="T32" fmla="*/ 1138 w 3900"/>
              <a:gd name="T33" fmla="*/ 2160 h 4320"/>
              <a:gd name="T34" fmla="*/ 1136 w 3900"/>
              <a:gd name="T35" fmla="*/ 2242 h 4320"/>
              <a:gd name="T36" fmla="*/ 1126 w 3900"/>
              <a:gd name="T37" fmla="*/ 2402 h 4320"/>
              <a:gd name="T38" fmla="*/ 1106 w 3900"/>
              <a:gd name="T39" fmla="*/ 2562 h 4320"/>
              <a:gd name="T40" fmla="*/ 1076 w 3900"/>
              <a:gd name="T41" fmla="*/ 2718 h 4320"/>
              <a:gd name="T42" fmla="*/ 1036 w 3900"/>
              <a:gd name="T43" fmla="*/ 2870 h 4320"/>
              <a:gd name="T44" fmla="*/ 988 w 3900"/>
              <a:gd name="T45" fmla="*/ 3020 h 4320"/>
              <a:gd name="T46" fmla="*/ 930 w 3900"/>
              <a:gd name="T47" fmla="*/ 3166 h 4320"/>
              <a:gd name="T48" fmla="*/ 864 w 3900"/>
              <a:gd name="T49" fmla="*/ 3308 h 4320"/>
              <a:gd name="T50" fmla="*/ 790 w 3900"/>
              <a:gd name="T51" fmla="*/ 3446 h 4320"/>
              <a:gd name="T52" fmla="*/ 708 w 3900"/>
              <a:gd name="T53" fmla="*/ 3578 h 4320"/>
              <a:gd name="T54" fmla="*/ 618 w 3900"/>
              <a:gd name="T55" fmla="*/ 3708 h 4320"/>
              <a:gd name="T56" fmla="*/ 522 w 3900"/>
              <a:gd name="T57" fmla="*/ 3830 h 4320"/>
              <a:gd name="T58" fmla="*/ 416 w 3900"/>
              <a:gd name="T59" fmla="*/ 3950 h 4320"/>
              <a:gd name="T60" fmla="*/ 306 w 3900"/>
              <a:gd name="T61" fmla="*/ 4062 h 4320"/>
              <a:gd name="T62" fmla="*/ 188 w 3900"/>
              <a:gd name="T63" fmla="*/ 4170 h 4320"/>
              <a:gd name="T64" fmla="*/ 64 w 3900"/>
              <a:gd name="T65" fmla="*/ 4272 h 4320"/>
              <a:gd name="T66" fmla="*/ 3900 w 3900"/>
              <a:gd name="T67" fmla="*/ 4320 h 4320"/>
              <a:gd name="T68" fmla="*/ 0 w 3900"/>
              <a:gd name="T6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0" h="4320">
                <a:moveTo>
                  <a:pt x="0" y="0"/>
                </a:moveTo>
                <a:lnTo>
                  <a:pt x="0" y="0"/>
                </a:lnTo>
                <a:lnTo>
                  <a:pt x="64" y="48"/>
                </a:lnTo>
                <a:lnTo>
                  <a:pt x="126" y="98"/>
                </a:lnTo>
                <a:lnTo>
                  <a:pt x="188" y="150"/>
                </a:lnTo>
                <a:lnTo>
                  <a:pt x="248" y="202"/>
                </a:lnTo>
                <a:lnTo>
                  <a:pt x="306" y="258"/>
                </a:lnTo>
                <a:lnTo>
                  <a:pt x="362" y="314"/>
                </a:lnTo>
                <a:lnTo>
                  <a:pt x="416" y="370"/>
                </a:lnTo>
                <a:lnTo>
                  <a:pt x="470" y="430"/>
                </a:lnTo>
                <a:lnTo>
                  <a:pt x="522" y="490"/>
                </a:lnTo>
                <a:lnTo>
                  <a:pt x="570" y="550"/>
                </a:lnTo>
                <a:lnTo>
                  <a:pt x="618" y="612"/>
                </a:lnTo>
                <a:lnTo>
                  <a:pt x="664" y="676"/>
                </a:lnTo>
                <a:lnTo>
                  <a:pt x="708" y="742"/>
                </a:lnTo>
                <a:lnTo>
                  <a:pt x="750" y="808"/>
                </a:lnTo>
                <a:lnTo>
                  <a:pt x="790" y="874"/>
                </a:lnTo>
                <a:lnTo>
                  <a:pt x="828" y="944"/>
                </a:lnTo>
                <a:lnTo>
                  <a:pt x="864" y="1012"/>
                </a:lnTo>
                <a:lnTo>
                  <a:pt x="898" y="1084"/>
                </a:lnTo>
                <a:lnTo>
                  <a:pt x="930" y="1154"/>
                </a:lnTo>
                <a:lnTo>
                  <a:pt x="960" y="1228"/>
                </a:lnTo>
                <a:lnTo>
                  <a:pt x="988" y="1300"/>
                </a:lnTo>
                <a:lnTo>
                  <a:pt x="1014" y="1374"/>
                </a:lnTo>
                <a:lnTo>
                  <a:pt x="1036" y="1450"/>
                </a:lnTo>
                <a:lnTo>
                  <a:pt x="1058" y="1526"/>
                </a:lnTo>
                <a:lnTo>
                  <a:pt x="1076" y="1602"/>
                </a:lnTo>
                <a:lnTo>
                  <a:pt x="1092" y="1680"/>
                </a:lnTo>
                <a:lnTo>
                  <a:pt x="1106" y="1758"/>
                </a:lnTo>
                <a:lnTo>
                  <a:pt x="1116" y="1838"/>
                </a:lnTo>
                <a:lnTo>
                  <a:pt x="1126" y="1918"/>
                </a:lnTo>
                <a:lnTo>
                  <a:pt x="1132" y="1998"/>
                </a:lnTo>
                <a:lnTo>
                  <a:pt x="1136" y="2078"/>
                </a:lnTo>
                <a:lnTo>
                  <a:pt x="1138" y="2160"/>
                </a:lnTo>
                <a:lnTo>
                  <a:pt x="1138" y="2160"/>
                </a:lnTo>
                <a:lnTo>
                  <a:pt x="1136" y="2242"/>
                </a:lnTo>
                <a:lnTo>
                  <a:pt x="1132" y="2322"/>
                </a:lnTo>
                <a:lnTo>
                  <a:pt x="1126" y="2402"/>
                </a:lnTo>
                <a:lnTo>
                  <a:pt x="1116" y="2482"/>
                </a:lnTo>
                <a:lnTo>
                  <a:pt x="1106" y="2562"/>
                </a:lnTo>
                <a:lnTo>
                  <a:pt x="1092" y="2640"/>
                </a:lnTo>
                <a:lnTo>
                  <a:pt x="1076" y="2718"/>
                </a:lnTo>
                <a:lnTo>
                  <a:pt x="1058" y="2794"/>
                </a:lnTo>
                <a:lnTo>
                  <a:pt x="1036" y="2870"/>
                </a:lnTo>
                <a:lnTo>
                  <a:pt x="1014" y="2946"/>
                </a:lnTo>
                <a:lnTo>
                  <a:pt x="988" y="3020"/>
                </a:lnTo>
                <a:lnTo>
                  <a:pt x="960" y="3094"/>
                </a:lnTo>
                <a:lnTo>
                  <a:pt x="930" y="3166"/>
                </a:lnTo>
                <a:lnTo>
                  <a:pt x="898" y="3236"/>
                </a:lnTo>
                <a:lnTo>
                  <a:pt x="864" y="3308"/>
                </a:lnTo>
                <a:lnTo>
                  <a:pt x="828" y="3376"/>
                </a:lnTo>
                <a:lnTo>
                  <a:pt x="790" y="3446"/>
                </a:lnTo>
                <a:lnTo>
                  <a:pt x="750" y="3512"/>
                </a:lnTo>
                <a:lnTo>
                  <a:pt x="708" y="3578"/>
                </a:lnTo>
                <a:lnTo>
                  <a:pt x="664" y="3644"/>
                </a:lnTo>
                <a:lnTo>
                  <a:pt x="618" y="3708"/>
                </a:lnTo>
                <a:lnTo>
                  <a:pt x="570" y="3770"/>
                </a:lnTo>
                <a:lnTo>
                  <a:pt x="522" y="3830"/>
                </a:lnTo>
                <a:lnTo>
                  <a:pt x="470" y="3890"/>
                </a:lnTo>
                <a:lnTo>
                  <a:pt x="416" y="3950"/>
                </a:lnTo>
                <a:lnTo>
                  <a:pt x="362" y="4006"/>
                </a:lnTo>
                <a:lnTo>
                  <a:pt x="306" y="4062"/>
                </a:lnTo>
                <a:lnTo>
                  <a:pt x="248" y="4118"/>
                </a:lnTo>
                <a:lnTo>
                  <a:pt x="188" y="4170"/>
                </a:lnTo>
                <a:lnTo>
                  <a:pt x="126" y="4222"/>
                </a:lnTo>
                <a:lnTo>
                  <a:pt x="64" y="4272"/>
                </a:lnTo>
                <a:lnTo>
                  <a:pt x="0" y="4320"/>
                </a:lnTo>
                <a:lnTo>
                  <a:pt x="3900" y="4320"/>
                </a:lnTo>
                <a:lnTo>
                  <a:pt x="3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23452" y="1195811"/>
            <a:ext cx="4463845" cy="1754326"/>
          </a:xfrm>
        </p:spPr>
        <p:txBody>
          <a:bodyPr wrap="square" anchor="b">
            <a:spAutoFit/>
          </a:bodyPr>
          <a:lstStyle>
            <a:lvl1pPr algn="l">
              <a:defRPr sz="6000" b="1" baseline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23452" y="2946288"/>
            <a:ext cx="4463845" cy="577081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3500" b="1" kern="1200" dirty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23452" y="3568678"/>
            <a:ext cx="4174579" cy="258532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3452" y="5426016"/>
            <a:ext cx="1300316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4929187" y="0"/>
            <a:ext cx="4214813" cy="6858000"/>
          </a:xfrm>
          <a:custGeom>
            <a:avLst/>
            <a:gdLst>
              <a:gd name="T0" fmla="*/ 2988 w 3540"/>
              <a:gd name="T1" fmla="*/ 668 h 4320"/>
              <a:gd name="T2" fmla="*/ 2602 w 3540"/>
              <a:gd name="T3" fmla="*/ 280 h 4320"/>
              <a:gd name="T4" fmla="*/ 2216 w 3540"/>
              <a:gd name="T5" fmla="*/ 668 h 4320"/>
              <a:gd name="T6" fmla="*/ 1544 w 3540"/>
              <a:gd name="T7" fmla="*/ 0 h 4320"/>
              <a:gd name="T8" fmla="*/ 1062 w 3540"/>
              <a:gd name="T9" fmla="*/ 284 h 4320"/>
              <a:gd name="T10" fmla="*/ 1056 w 3540"/>
              <a:gd name="T11" fmla="*/ 284 h 4320"/>
              <a:gd name="T12" fmla="*/ 574 w 3540"/>
              <a:gd name="T13" fmla="*/ 0 h 4320"/>
              <a:gd name="T14" fmla="*/ 124 w 3540"/>
              <a:gd name="T15" fmla="*/ 446 h 4320"/>
              <a:gd name="T16" fmla="*/ 672 w 3540"/>
              <a:gd name="T17" fmla="*/ 674 h 4320"/>
              <a:gd name="T18" fmla="*/ 672 w 3540"/>
              <a:gd name="T19" fmla="*/ 1440 h 4320"/>
              <a:gd name="T20" fmla="*/ 776 w 3540"/>
              <a:gd name="T21" fmla="*/ 2110 h 4320"/>
              <a:gd name="T22" fmla="*/ 1056 w 3540"/>
              <a:gd name="T23" fmla="*/ 2600 h 4320"/>
              <a:gd name="T24" fmla="*/ 646 w 3540"/>
              <a:gd name="T25" fmla="*/ 2964 h 4320"/>
              <a:gd name="T26" fmla="*/ 1056 w 3540"/>
              <a:gd name="T27" fmla="*/ 3372 h 4320"/>
              <a:gd name="T28" fmla="*/ 402 w 3540"/>
              <a:gd name="T29" fmla="*/ 3492 h 4320"/>
              <a:gd name="T30" fmla="*/ 284 w 3540"/>
              <a:gd name="T31" fmla="*/ 4148 h 4320"/>
              <a:gd name="T32" fmla="*/ 290 w 3540"/>
              <a:gd name="T33" fmla="*/ 4146 h 4320"/>
              <a:gd name="T34" fmla="*/ 890 w 3540"/>
              <a:gd name="T35" fmla="*/ 4320 h 4320"/>
              <a:gd name="T36" fmla="*/ 1444 w 3540"/>
              <a:gd name="T37" fmla="*/ 3764 h 4320"/>
              <a:gd name="T38" fmla="*/ 2000 w 3540"/>
              <a:gd name="T39" fmla="*/ 4320 h 4320"/>
              <a:gd name="T40" fmla="*/ 2598 w 3540"/>
              <a:gd name="T41" fmla="*/ 4146 h 4320"/>
              <a:gd name="T42" fmla="*/ 2604 w 3540"/>
              <a:gd name="T43" fmla="*/ 4148 h 4320"/>
              <a:gd name="T44" fmla="*/ 3370 w 3540"/>
              <a:gd name="T45" fmla="*/ 4148 h 4320"/>
              <a:gd name="T46" fmla="*/ 3376 w 3540"/>
              <a:gd name="T47" fmla="*/ 4146 h 4320"/>
              <a:gd name="T48" fmla="*/ 3376 w 3540"/>
              <a:gd name="T49" fmla="*/ 3374 h 4320"/>
              <a:gd name="T50" fmla="*/ 3540 w 3540"/>
              <a:gd name="T51" fmla="*/ 2772 h 4320"/>
              <a:gd name="T52" fmla="*/ 2990 w 3540"/>
              <a:gd name="T53" fmla="*/ 2216 h 4320"/>
              <a:gd name="T54" fmla="*/ 3540 w 3540"/>
              <a:gd name="T55" fmla="*/ 1660 h 4320"/>
              <a:gd name="T56" fmla="*/ 3376 w 3540"/>
              <a:gd name="T57" fmla="*/ 1056 h 4320"/>
              <a:gd name="T58" fmla="*/ 3376 w 3540"/>
              <a:gd name="T59" fmla="*/ 286 h 4320"/>
              <a:gd name="T60" fmla="*/ 2220 w 3540"/>
              <a:gd name="T61" fmla="*/ 670 h 4320"/>
              <a:gd name="T62" fmla="*/ 1834 w 3540"/>
              <a:gd name="T63" fmla="*/ 1828 h 4320"/>
              <a:gd name="T64" fmla="*/ 1448 w 3540"/>
              <a:gd name="T65" fmla="*/ 1444 h 4320"/>
              <a:gd name="T66" fmla="*/ 2212 w 3540"/>
              <a:gd name="T67" fmla="*/ 2216 h 4320"/>
              <a:gd name="T68" fmla="*/ 1834 w 3540"/>
              <a:gd name="T69" fmla="*/ 2600 h 4320"/>
              <a:gd name="T70" fmla="*/ 2216 w 3540"/>
              <a:gd name="T71" fmla="*/ 2984 h 4320"/>
              <a:gd name="T72" fmla="*/ 2220 w 3540"/>
              <a:gd name="T73" fmla="*/ 2216 h 4320"/>
              <a:gd name="T74" fmla="*/ 2602 w 3540"/>
              <a:gd name="T75" fmla="*/ 1826 h 4320"/>
              <a:gd name="T76" fmla="*/ 2216 w 3540"/>
              <a:gd name="T77" fmla="*/ 1440 h 4320"/>
              <a:gd name="T78" fmla="*/ 2212 w 3540"/>
              <a:gd name="T79" fmla="*/ 670 h 4320"/>
              <a:gd name="T80" fmla="*/ 1828 w 3540"/>
              <a:gd name="T81" fmla="*/ 1058 h 4320"/>
              <a:gd name="T82" fmla="*/ 1444 w 3540"/>
              <a:gd name="T83" fmla="*/ 674 h 4320"/>
              <a:gd name="T84" fmla="*/ 1442 w 3540"/>
              <a:gd name="T85" fmla="*/ 1444 h 4320"/>
              <a:gd name="T86" fmla="*/ 1446 w 3540"/>
              <a:gd name="T87" fmla="*/ 1446 h 4320"/>
              <a:gd name="T88" fmla="*/ 1062 w 3540"/>
              <a:gd name="T89" fmla="*/ 2600 h 4320"/>
              <a:gd name="T90" fmla="*/ 1444 w 3540"/>
              <a:gd name="T91" fmla="*/ 2984 h 4320"/>
              <a:gd name="T92" fmla="*/ 1058 w 3540"/>
              <a:gd name="T93" fmla="*/ 3370 h 4320"/>
              <a:gd name="T94" fmla="*/ 1444 w 3540"/>
              <a:gd name="T95" fmla="*/ 3758 h 4320"/>
              <a:gd name="T96" fmla="*/ 1826 w 3540"/>
              <a:gd name="T97" fmla="*/ 3374 h 4320"/>
              <a:gd name="T98" fmla="*/ 1830 w 3540"/>
              <a:gd name="T99" fmla="*/ 4142 h 4320"/>
              <a:gd name="T100" fmla="*/ 2216 w 3540"/>
              <a:gd name="T101" fmla="*/ 2990 h 4320"/>
              <a:gd name="T102" fmla="*/ 2602 w 3540"/>
              <a:gd name="T103" fmla="*/ 3378 h 4320"/>
              <a:gd name="T104" fmla="*/ 2986 w 3540"/>
              <a:gd name="T105" fmla="*/ 3758 h 4320"/>
              <a:gd name="T106" fmla="*/ 3370 w 3540"/>
              <a:gd name="T107" fmla="*/ 2600 h 4320"/>
              <a:gd name="T108" fmla="*/ 2604 w 3540"/>
              <a:gd name="T109" fmla="*/ 2600 h 4320"/>
              <a:gd name="T110" fmla="*/ 2988 w 3540"/>
              <a:gd name="T111" fmla="*/ 2212 h 4320"/>
              <a:gd name="T112" fmla="*/ 2988 w 3540"/>
              <a:gd name="T113" fmla="*/ 1446 h 4320"/>
              <a:gd name="T114" fmla="*/ 2604 w 3540"/>
              <a:gd name="T115" fmla="*/ 105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40" h="4320">
                <a:moveTo>
                  <a:pt x="3540" y="114"/>
                </a:moveTo>
                <a:lnTo>
                  <a:pt x="3374" y="280"/>
                </a:lnTo>
                <a:lnTo>
                  <a:pt x="3092" y="0"/>
                </a:lnTo>
                <a:lnTo>
                  <a:pt x="3086" y="0"/>
                </a:lnTo>
                <a:lnTo>
                  <a:pt x="3370" y="284"/>
                </a:lnTo>
                <a:lnTo>
                  <a:pt x="3370" y="284"/>
                </a:lnTo>
                <a:lnTo>
                  <a:pt x="3370" y="286"/>
                </a:lnTo>
                <a:lnTo>
                  <a:pt x="2988" y="668"/>
                </a:lnTo>
                <a:lnTo>
                  <a:pt x="2988" y="668"/>
                </a:lnTo>
                <a:lnTo>
                  <a:pt x="2986" y="668"/>
                </a:lnTo>
                <a:lnTo>
                  <a:pt x="2604" y="286"/>
                </a:lnTo>
                <a:lnTo>
                  <a:pt x="2606" y="284"/>
                </a:lnTo>
                <a:lnTo>
                  <a:pt x="2604" y="284"/>
                </a:lnTo>
                <a:lnTo>
                  <a:pt x="2888" y="0"/>
                </a:lnTo>
                <a:lnTo>
                  <a:pt x="2884" y="0"/>
                </a:lnTo>
                <a:lnTo>
                  <a:pt x="2602" y="280"/>
                </a:lnTo>
                <a:lnTo>
                  <a:pt x="2320" y="0"/>
                </a:lnTo>
                <a:lnTo>
                  <a:pt x="2314" y="0"/>
                </a:lnTo>
                <a:lnTo>
                  <a:pt x="2598" y="284"/>
                </a:lnTo>
                <a:lnTo>
                  <a:pt x="2598" y="284"/>
                </a:lnTo>
                <a:lnTo>
                  <a:pt x="2598" y="286"/>
                </a:lnTo>
                <a:lnTo>
                  <a:pt x="2216" y="668"/>
                </a:lnTo>
                <a:lnTo>
                  <a:pt x="2216" y="668"/>
                </a:lnTo>
                <a:lnTo>
                  <a:pt x="2216" y="668"/>
                </a:lnTo>
                <a:lnTo>
                  <a:pt x="1834" y="286"/>
                </a:lnTo>
                <a:lnTo>
                  <a:pt x="1834" y="284"/>
                </a:lnTo>
                <a:lnTo>
                  <a:pt x="1834" y="284"/>
                </a:lnTo>
                <a:lnTo>
                  <a:pt x="2118" y="0"/>
                </a:lnTo>
                <a:lnTo>
                  <a:pt x="2112" y="0"/>
                </a:lnTo>
                <a:lnTo>
                  <a:pt x="1830" y="280"/>
                </a:lnTo>
                <a:lnTo>
                  <a:pt x="1548" y="0"/>
                </a:lnTo>
                <a:lnTo>
                  <a:pt x="1544" y="0"/>
                </a:lnTo>
                <a:lnTo>
                  <a:pt x="1828" y="284"/>
                </a:lnTo>
                <a:lnTo>
                  <a:pt x="1826" y="284"/>
                </a:lnTo>
                <a:lnTo>
                  <a:pt x="1828" y="286"/>
                </a:lnTo>
                <a:lnTo>
                  <a:pt x="1446" y="668"/>
                </a:lnTo>
                <a:lnTo>
                  <a:pt x="1444" y="668"/>
                </a:lnTo>
                <a:lnTo>
                  <a:pt x="1444" y="668"/>
                </a:lnTo>
                <a:lnTo>
                  <a:pt x="1062" y="286"/>
                </a:lnTo>
                <a:lnTo>
                  <a:pt x="1062" y="284"/>
                </a:lnTo>
                <a:lnTo>
                  <a:pt x="1062" y="284"/>
                </a:lnTo>
                <a:lnTo>
                  <a:pt x="1346" y="0"/>
                </a:lnTo>
                <a:lnTo>
                  <a:pt x="1340" y="0"/>
                </a:lnTo>
                <a:lnTo>
                  <a:pt x="1058" y="280"/>
                </a:lnTo>
                <a:lnTo>
                  <a:pt x="778" y="0"/>
                </a:lnTo>
                <a:lnTo>
                  <a:pt x="772" y="0"/>
                </a:lnTo>
                <a:lnTo>
                  <a:pt x="1056" y="284"/>
                </a:lnTo>
                <a:lnTo>
                  <a:pt x="1056" y="284"/>
                </a:lnTo>
                <a:lnTo>
                  <a:pt x="1056" y="286"/>
                </a:lnTo>
                <a:lnTo>
                  <a:pt x="674" y="668"/>
                </a:lnTo>
                <a:lnTo>
                  <a:pt x="674" y="668"/>
                </a:lnTo>
                <a:lnTo>
                  <a:pt x="672" y="668"/>
                </a:lnTo>
                <a:lnTo>
                  <a:pt x="290" y="286"/>
                </a:lnTo>
                <a:lnTo>
                  <a:pt x="292" y="284"/>
                </a:lnTo>
                <a:lnTo>
                  <a:pt x="290" y="284"/>
                </a:lnTo>
                <a:lnTo>
                  <a:pt x="574" y="0"/>
                </a:lnTo>
                <a:lnTo>
                  <a:pt x="570" y="0"/>
                </a:lnTo>
                <a:lnTo>
                  <a:pt x="288" y="280"/>
                </a:lnTo>
                <a:lnTo>
                  <a:pt x="6" y="0"/>
                </a:lnTo>
                <a:lnTo>
                  <a:pt x="0" y="0"/>
                </a:lnTo>
                <a:lnTo>
                  <a:pt x="284" y="284"/>
                </a:lnTo>
                <a:lnTo>
                  <a:pt x="284" y="284"/>
                </a:lnTo>
                <a:lnTo>
                  <a:pt x="284" y="286"/>
                </a:lnTo>
                <a:lnTo>
                  <a:pt x="124" y="446"/>
                </a:lnTo>
                <a:lnTo>
                  <a:pt x="124" y="446"/>
                </a:lnTo>
                <a:lnTo>
                  <a:pt x="126" y="450"/>
                </a:lnTo>
                <a:lnTo>
                  <a:pt x="288" y="288"/>
                </a:lnTo>
                <a:lnTo>
                  <a:pt x="670" y="670"/>
                </a:lnTo>
                <a:lnTo>
                  <a:pt x="442" y="898"/>
                </a:lnTo>
                <a:lnTo>
                  <a:pt x="442" y="898"/>
                </a:lnTo>
                <a:lnTo>
                  <a:pt x="444" y="902"/>
                </a:lnTo>
                <a:lnTo>
                  <a:pt x="672" y="674"/>
                </a:lnTo>
                <a:lnTo>
                  <a:pt x="674" y="674"/>
                </a:lnTo>
                <a:lnTo>
                  <a:pt x="674" y="674"/>
                </a:lnTo>
                <a:lnTo>
                  <a:pt x="1056" y="1056"/>
                </a:lnTo>
                <a:lnTo>
                  <a:pt x="1056" y="1056"/>
                </a:lnTo>
                <a:lnTo>
                  <a:pt x="1056" y="1058"/>
                </a:lnTo>
                <a:lnTo>
                  <a:pt x="674" y="1440"/>
                </a:lnTo>
                <a:lnTo>
                  <a:pt x="674" y="1440"/>
                </a:lnTo>
                <a:lnTo>
                  <a:pt x="672" y="1440"/>
                </a:lnTo>
                <a:lnTo>
                  <a:pt x="672" y="1440"/>
                </a:lnTo>
                <a:lnTo>
                  <a:pt x="672" y="1440"/>
                </a:lnTo>
                <a:lnTo>
                  <a:pt x="674" y="1446"/>
                </a:lnTo>
                <a:lnTo>
                  <a:pt x="1056" y="1828"/>
                </a:lnTo>
                <a:lnTo>
                  <a:pt x="1056" y="1830"/>
                </a:lnTo>
                <a:lnTo>
                  <a:pt x="1056" y="1830"/>
                </a:lnTo>
                <a:lnTo>
                  <a:pt x="776" y="2110"/>
                </a:lnTo>
                <a:lnTo>
                  <a:pt x="776" y="2110"/>
                </a:lnTo>
                <a:lnTo>
                  <a:pt x="776" y="2116"/>
                </a:lnTo>
                <a:lnTo>
                  <a:pt x="1058" y="1834"/>
                </a:lnTo>
                <a:lnTo>
                  <a:pt x="1442" y="2216"/>
                </a:lnTo>
                <a:lnTo>
                  <a:pt x="1058" y="2598"/>
                </a:lnTo>
                <a:lnTo>
                  <a:pt x="772" y="2310"/>
                </a:lnTo>
                <a:lnTo>
                  <a:pt x="772" y="2310"/>
                </a:lnTo>
                <a:lnTo>
                  <a:pt x="772" y="2316"/>
                </a:lnTo>
                <a:lnTo>
                  <a:pt x="1056" y="2600"/>
                </a:lnTo>
                <a:lnTo>
                  <a:pt x="1056" y="2602"/>
                </a:lnTo>
                <a:lnTo>
                  <a:pt x="1056" y="2602"/>
                </a:lnTo>
                <a:lnTo>
                  <a:pt x="674" y="2984"/>
                </a:lnTo>
                <a:lnTo>
                  <a:pt x="674" y="2984"/>
                </a:lnTo>
                <a:lnTo>
                  <a:pt x="672" y="2984"/>
                </a:lnTo>
                <a:lnTo>
                  <a:pt x="648" y="2960"/>
                </a:lnTo>
                <a:lnTo>
                  <a:pt x="648" y="2960"/>
                </a:lnTo>
                <a:lnTo>
                  <a:pt x="646" y="2964"/>
                </a:lnTo>
                <a:lnTo>
                  <a:pt x="670" y="2988"/>
                </a:lnTo>
                <a:lnTo>
                  <a:pt x="620" y="3038"/>
                </a:lnTo>
                <a:lnTo>
                  <a:pt x="620" y="3038"/>
                </a:lnTo>
                <a:lnTo>
                  <a:pt x="616" y="3048"/>
                </a:lnTo>
                <a:lnTo>
                  <a:pt x="672" y="2990"/>
                </a:lnTo>
                <a:lnTo>
                  <a:pt x="674" y="2992"/>
                </a:lnTo>
                <a:lnTo>
                  <a:pt x="674" y="2990"/>
                </a:lnTo>
                <a:lnTo>
                  <a:pt x="1056" y="3372"/>
                </a:lnTo>
                <a:lnTo>
                  <a:pt x="1056" y="3374"/>
                </a:lnTo>
                <a:lnTo>
                  <a:pt x="1056" y="3374"/>
                </a:lnTo>
                <a:lnTo>
                  <a:pt x="674" y="3758"/>
                </a:lnTo>
                <a:lnTo>
                  <a:pt x="674" y="3756"/>
                </a:lnTo>
                <a:lnTo>
                  <a:pt x="672" y="3758"/>
                </a:lnTo>
                <a:lnTo>
                  <a:pt x="404" y="3488"/>
                </a:lnTo>
                <a:lnTo>
                  <a:pt x="404" y="3488"/>
                </a:lnTo>
                <a:lnTo>
                  <a:pt x="402" y="3492"/>
                </a:lnTo>
                <a:lnTo>
                  <a:pt x="670" y="3760"/>
                </a:lnTo>
                <a:lnTo>
                  <a:pt x="288" y="4142"/>
                </a:lnTo>
                <a:lnTo>
                  <a:pt x="74" y="3928"/>
                </a:lnTo>
                <a:lnTo>
                  <a:pt x="74" y="3928"/>
                </a:lnTo>
                <a:lnTo>
                  <a:pt x="72" y="3932"/>
                </a:lnTo>
                <a:lnTo>
                  <a:pt x="284" y="4146"/>
                </a:lnTo>
                <a:lnTo>
                  <a:pt x="284" y="4146"/>
                </a:lnTo>
                <a:lnTo>
                  <a:pt x="284" y="4148"/>
                </a:lnTo>
                <a:lnTo>
                  <a:pt x="112" y="4320"/>
                </a:lnTo>
                <a:lnTo>
                  <a:pt x="118" y="4320"/>
                </a:lnTo>
                <a:lnTo>
                  <a:pt x="288" y="4150"/>
                </a:lnTo>
                <a:lnTo>
                  <a:pt x="456" y="4320"/>
                </a:lnTo>
                <a:lnTo>
                  <a:pt x="462" y="4320"/>
                </a:lnTo>
                <a:lnTo>
                  <a:pt x="290" y="4148"/>
                </a:lnTo>
                <a:lnTo>
                  <a:pt x="292" y="4146"/>
                </a:lnTo>
                <a:lnTo>
                  <a:pt x="290" y="4146"/>
                </a:lnTo>
                <a:lnTo>
                  <a:pt x="672" y="3762"/>
                </a:lnTo>
                <a:lnTo>
                  <a:pt x="674" y="3764"/>
                </a:lnTo>
                <a:lnTo>
                  <a:pt x="674" y="3762"/>
                </a:lnTo>
                <a:lnTo>
                  <a:pt x="1056" y="4146"/>
                </a:lnTo>
                <a:lnTo>
                  <a:pt x="1056" y="4146"/>
                </a:lnTo>
                <a:lnTo>
                  <a:pt x="1056" y="4148"/>
                </a:lnTo>
                <a:lnTo>
                  <a:pt x="884" y="4320"/>
                </a:lnTo>
                <a:lnTo>
                  <a:pt x="890" y="4320"/>
                </a:lnTo>
                <a:lnTo>
                  <a:pt x="1058" y="4150"/>
                </a:lnTo>
                <a:lnTo>
                  <a:pt x="1228" y="4320"/>
                </a:lnTo>
                <a:lnTo>
                  <a:pt x="1234" y="4320"/>
                </a:lnTo>
                <a:lnTo>
                  <a:pt x="1062" y="4148"/>
                </a:lnTo>
                <a:lnTo>
                  <a:pt x="1062" y="4146"/>
                </a:lnTo>
                <a:lnTo>
                  <a:pt x="1062" y="4146"/>
                </a:lnTo>
                <a:lnTo>
                  <a:pt x="1444" y="3762"/>
                </a:lnTo>
                <a:lnTo>
                  <a:pt x="1444" y="3764"/>
                </a:lnTo>
                <a:lnTo>
                  <a:pt x="1446" y="3762"/>
                </a:lnTo>
                <a:lnTo>
                  <a:pt x="1828" y="4146"/>
                </a:lnTo>
                <a:lnTo>
                  <a:pt x="1826" y="4146"/>
                </a:lnTo>
                <a:lnTo>
                  <a:pt x="1828" y="4148"/>
                </a:lnTo>
                <a:lnTo>
                  <a:pt x="1656" y="4320"/>
                </a:lnTo>
                <a:lnTo>
                  <a:pt x="1662" y="4320"/>
                </a:lnTo>
                <a:lnTo>
                  <a:pt x="1830" y="4150"/>
                </a:lnTo>
                <a:lnTo>
                  <a:pt x="2000" y="4320"/>
                </a:lnTo>
                <a:lnTo>
                  <a:pt x="2006" y="4320"/>
                </a:lnTo>
                <a:lnTo>
                  <a:pt x="1834" y="4148"/>
                </a:lnTo>
                <a:lnTo>
                  <a:pt x="1834" y="4146"/>
                </a:lnTo>
                <a:lnTo>
                  <a:pt x="1834" y="4146"/>
                </a:lnTo>
                <a:lnTo>
                  <a:pt x="2216" y="3762"/>
                </a:lnTo>
                <a:lnTo>
                  <a:pt x="2216" y="3764"/>
                </a:lnTo>
                <a:lnTo>
                  <a:pt x="2216" y="3762"/>
                </a:lnTo>
                <a:lnTo>
                  <a:pt x="2598" y="4146"/>
                </a:lnTo>
                <a:lnTo>
                  <a:pt x="2598" y="4146"/>
                </a:lnTo>
                <a:lnTo>
                  <a:pt x="2598" y="4148"/>
                </a:lnTo>
                <a:lnTo>
                  <a:pt x="2426" y="4320"/>
                </a:lnTo>
                <a:lnTo>
                  <a:pt x="2432" y="4320"/>
                </a:lnTo>
                <a:lnTo>
                  <a:pt x="2602" y="4150"/>
                </a:lnTo>
                <a:lnTo>
                  <a:pt x="2770" y="4320"/>
                </a:lnTo>
                <a:lnTo>
                  <a:pt x="2776" y="4320"/>
                </a:lnTo>
                <a:lnTo>
                  <a:pt x="2604" y="4148"/>
                </a:lnTo>
                <a:lnTo>
                  <a:pt x="2606" y="4146"/>
                </a:lnTo>
                <a:lnTo>
                  <a:pt x="2604" y="4146"/>
                </a:lnTo>
                <a:lnTo>
                  <a:pt x="2986" y="3762"/>
                </a:lnTo>
                <a:lnTo>
                  <a:pt x="2988" y="3764"/>
                </a:lnTo>
                <a:lnTo>
                  <a:pt x="2988" y="3762"/>
                </a:lnTo>
                <a:lnTo>
                  <a:pt x="3370" y="4146"/>
                </a:lnTo>
                <a:lnTo>
                  <a:pt x="3370" y="4146"/>
                </a:lnTo>
                <a:lnTo>
                  <a:pt x="3370" y="4148"/>
                </a:lnTo>
                <a:lnTo>
                  <a:pt x="3198" y="4320"/>
                </a:lnTo>
                <a:lnTo>
                  <a:pt x="3204" y="4320"/>
                </a:lnTo>
                <a:lnTo>
                  <a:pt x="3374" y="4150"/>
                </a:lnTo>
                <a:lnTo>
                  <a:pt x="3540" y="4316"/>
                </a:lnTo>
                <a:lnTo>
                  <a:pt x="3540" y="4310"/>
                </a:lnTo>
                <a:lnTo>
                  <a:pt x="3376" y="4148"/>
                </a:lnTo>
                <a:lnTo>
                  <a:pt x="3376" y="4146"/>
                </a:lnTo>
                <a:lnTo>
                  <a:pt x="3376" y="4146"/>
                </a:lnTo>
                <a:lnTo>
                  <a:pt x="3540" y="3982"/>
                </a:lnTo>
                <a:lnTo>
                  <a:pt x="3540" y="3976"/>
                </a:lnTo>
                <a:lnTo>
                  <a:pt x="3374" y="4142"/>
                </a:lnTo>
                <a:lnTo>
                  <a:pt x="2990" y="3760"/>
                </a:lnTo>
                <a:lnTo>
                  <a:pt x="3374" y="3378"/>
                </a:lnTo>
                <a:lnTo>
                  <a:pt x="3540" y="3544"/>
                </a:lnTo>
                <a:lnTo>
                  <a:pt x="3540" y="3538"/>
                </a:lnTo>
                <a:lnTo>
                  <a:pt x="3376" y="3374"/>
                </a:lnTo>
                <a:lnTo>
                  <a:pt x="3376" y="3374"/>
                </a:lnTo>
                <a:lnTo>
                  <a:pt x="3376" y="3374"/>
                </a:lnTo>
                <a:lnTo>
                  <a:pt x="3540" y="3210"/>
                </a:lnTo>
                <a:lnTo>
                  <a:pt x="3540" y="3204"/>
                </a:lnTo>
                <a:lnTo>
                  <a:pt x="3374" y="3370"/>
                </a:lnTo>
                <a:lnTo>
                  <a:pt x="2990" y="2988"/>
                </a:lnTo>
                <a:lnTo>
                  <a:pt x="3374" y="2606"/>
                </a:lnTo>
                <a:lnTo>
                  <a:pt x="3540" y="2772"/>
                </a:lnTo>
                <a:lnTo>
                  <a:pt x="3540" y="2766"/>
                </a:lnTo>
                <a:lnTo>
                  <a:pt x="3376" y="2602"/>
                </a:lnTo>
                <a:lnTo>
                  <a:pt x="3376" y="2602"/>
                </a:lnTo>
                <a:lnTo>
                  <a:pt x="3376" y="2600"/>
                </a:lnTo>
                <a:lnTo>
                  <a:pt x="3540" y="2438"/>
                </a:lnTo>
                <a:lnTo>
                  <a:pt x="3540" y="2432"/>
                </a:lnTo>
                <a:lnTo>
                  <a:pt x="3374" y="2598"/>
                </a:lnTo>
                <a:lnTo>
                  <a:pt x="2990" y="2216"/>
                </a:lnTo>
                <a:lnTo>
                  <a:pt x="3374" y="1832"/>
                </a:lnTo>
                <a:lnTo>
                  <a:pt x="3540" y="2000"/>
                </a:lnTo>
                <a:lnTo>
                  <a:pt x="3540" y="1994"/>
                </a:lnTo>
                <a:lnTo>
                  <a:pt x="3376" y="1830"/>
                </a:lnTo>
                <a:lnTo>
                  <a:pt x="3376" y="1830"/>
                </a:lnTo>
                <a:lnTo>
                  <a:pt x="3376" y="1828"/>
                </a:lnTo>
                <a:lnTo>
                  <a:pt x="3540" y="1664"/>
                </a:lnTo>
                <a:lnTo>
                  <a:pt x="3540" y="1660"/>
                </a:lnTo>
                <a:lnTo>
                  <a:pt x="3374" y="1826"/>
                </a:lnTo>
                <a:lnTo>
                  <a:pt x="2990" y="1444"/>
                </a:lnTo>
                <a:lnTo>
                  <a:pt x="3374" y="1060"/>
                </a:lnTo>
                <a:lnTo>
                  <a:pt x="3540" y="1228"/>
                </a:lnTo>
                <a:lnTo>
                  <a:pt x="3540" y="1222"/>
                </a:lnTo>
                <a:lnTo>
                  <a:pt x="3376" y="1058"/>
                </a:lnTo>
                <a:lnTo>
                  <a:pt x="3376" y="1056"/>
                </a:lnTo>
                <a:lnTo>
                  <a:pt x="3376" y="1056"/>
                </a:lnTo>
                <a:lnTo>
                  <a:pt x="3540" y="892"/>
                </a:lnTo>
                <a:lnTo>
                  <a:pt x="3540" y="886"/>
                </a:lnTo>
                <a:lnTo>
                  <a:pt x="3374" y="1054"/>
                </a:lnTo>
                <a:lnTo>
                  <a:pt x="2990" y="670"/>
                </a:lnTo>
                <a:lnTo>
                  <a:pt x="3374" y="288"/>
                </a:lnTo>
                <a:lnTo>
                  <a:pt x="3540" y="454"/>
                </a:lnTo>
                <a:lnTo>
                  <a:pt x="3540" y="450"/>
                </a:lnTo>
                <a:lnTo>
                  <a:pt x="3376" y="286"/>
                </a:lnTo>
                <a:lnTo>
                  <a:pt x="3376" y="284"/>
                </a:lnTo>
                <a:lnTo>
                  <a:pt x="3376" y="284"/>
                </a:lnTo>
                <a:lnTo>
                  <a:pt x="3540" y="120"/>
                </a:lnTo>
                <a:lnTo>
                  <a:pt x="3540" y="114"/>
                </a:lnTo>
                <a:close/>
                <a:moveTo>
                  <a:pt x="2602" y="288"/>
                </a:moveTo>
                <a:lnTo>
                  <a:pt x="2984" y="670"/>
                </a:lnTo>
                <a:lnTo>
                  <a:pt x="2602" y="1054"/>
                </a:lnTo>
                <a:lnTo>
                  <a:pt x="2220" y="670"/>
                </a:lnTo>
                <a:lnTo>
                  <a:pt x="2602" y="288"/>
                </a:lnTo>
                <a:close/>
                <a:moveTo>
                  <a:pt x="2598" y="1830"/>
                </a:moveTo>
                <a:lnTo>
                  <a:pt x="2216" y="2212"/>
                </a:lnTo>
                <a:lnTo>
                  <a:pt x="2216" y="2212"/>
                </a:lnTo>
                <a:lnTo>
                  <a:pt x="2216" y="2212"/>
                </a:lnTo>
                <a:lnTo>
                  <a:pt x="1834" y="1830"/>
                </a:lnTo>
                <a:lnTo>
                  <a:pt x="1834" y="1830"/>
                </a:lnTo>
                <a:lnTo>
                  <a:pt x="1834" y="1828"/>
                </a:lnTo>
                <a:lnTo>
                  <a:pt x="2216" y="1446"/>
                </a:lnTo>
                <a:lnTo>
                  <a:pt x="2216" y="1446"/>
                </a:lnTo>
                <a:lnTo>
                  <a:pt x="2216" y="1446"/>
                </a:lnTo>
                <a:lnTo>
                  <a:pt x="2598" y="1828"/>
                </a:lnTo>
                <a:lnTo>
                  <a:pt x="2598" y="1830"/>
                </a:lnTo>
                <a:lnTo>
                  <a:pt x="2598" y="1830"/>
                </a:lnTo>
                <a:close/>
                <a:moveTo>
                  <a:pt x="1830" y="1826"/>
                </a:moveTo>
                <a:lnTo>
                  <a:pt x="1448" y="1444"/>
                </a:lnTo>
                <a:lnTo>
                  <a:pt x="1830" y="1060"/>
                </a:lnTo>
                <a:lnTo>
                  <a:pt x="2212" y="1444"/>
                </a:lnTo>
                <a:lnTo>
                  <a:pt x="1830" y="1826"/>
                </a:lnTo>
                <a:close/>
                <a:moveTo>
                  <a:pt x="2212" y="2216"/>
                </a:moveTo>
                <a:lnTo>
                  <a:pt x="1830" y="2598"/>
                </a:lnTo>
                <a:lnTo>
                  <a:pt x="1448" y="2216"/>
                </a:lnTo>
                <a:lnTo>
                  <a:pt x="1830" y="1834"/>
                </a:lnTo>
                <a:lnTo>
                  <a:pt x="2212" y="2216"/>
                </a:lnTo>
                <a:close/>
                <a:moveTo>
                  <a:pt x="2212" y="2988"/>
                </a:moveTo>
                <a:lnTo>
                  <a:pt x="1830" y="3370"/>
                </a:lnTo>
                <a:lnTo>
                  <a:pt x="1448" y="2988"/>
                </a:lnTo>
                <a:lnTo>
                  <a:pt x="1830" y="2606"/>
                </a:lnTo>
                <a:lnTo>
                  <a:pt x="2212" y="2988"/>
                </a:lnTo>
                <a:close/>
                <a:moveTo>
                  <a:pt x="1834" y="2602"/>
                </a:moveTo>
                <a:lnTo>
                  <a:pt x="1834" y="2602"/>
                </a:lnTo>
                <a:lnTo>
                  <a:pt x="1834" y="2600"/>
                </a:lnTo>
                <a:lnTo>
                  <a:pt x="2216" y="2218"/>
                </a:lnTo>
                <a:lnTo>
                  <a:pt x="2216" y="2218"/>
                </a:lnTo>
                <a:lnTo>
                  <a:pt x="2216" y="2218"/>
                </a:lnTo>
                <a:lnTo>
                  <a:pt x="2598" y="2600"/>
                </a:lnTo>
                <a:lnTo>
                  <a:pt x="2598" y="2602"/>
                </a:lnTo>
                <a:lnTo>
                  <a:pt x="2598" y="2602"/>
                </a:lnTo>
                <a:lnTo>
                  <a:pt x="2216" y="2984"/>
                </a:lnTo>
                <a:lnTo>
                  <a:pt x="2216" y="2984"/>
                </a:lnTo>
                <a:lnTo>
                  <a:pt x="2216" y="2984"/>
                </a:lnTo>
                <a:lnTo>
                  <a:pt x="1834" y="2602"/>
                </a:lnTo>
                <a:close/>
                <a:moveTo>
                  <a:pt x="2602" y="2606"/>
                </a:moveTo>
                <a:lnTo>
                  <a:pt x="2984" y="2988"/>
                </a:lnTo>
                <a:lnTo>
                  <a:pt x="2602" y="3370"/>
                </a:lnTo>
                <a:lnTo>
                  <a:pt x="2220" y="2988"/>
                </a:lnTo>
                <a:lnTo>
                  <a:pt x="2602" y="2606"/>
                </a:lnTo>
                <a:close/>
                <a:moveTo>
                  <a:pt x="2220" y="2216"/>
                </a:moveTo>
                <a:lnTo>
                  <a:pt x="2602" y="1834"/>
                </a:lnTo>
                <a:lnTo>
                  <a:pt x="2984" y="2216"/>
                </a:lnTo>
                <a:lnTo>
                  <a:pt x="2602" y="2598"/>
                </a:lnTo>
                <a:lnTo>
                  <a:pt x="2220" y="2216"/>
                </a:lnTo>
                <a:close/>
                <a:moveTo>
                  <a:pt x="2220" y="1444"/>
                </a:moveTo>
                <a:lnTo>
                  <a:pt x="2602" y="1060"/>
                </a:lnTo>
                <a:lnTo>
                  <a:pt x="2984" y="1444"/>
                </a:lnTo>
                <a:lnTo>
                  <a:pt x="2602" y="1826"/>
                </a:lnTo>
                <a:lnTo>
                  <a:pt x="2220" y="1444"/>
                </a:lnTo>
                <a:close/>
                <a:moveTo>
                  <a:pt x="2216" y="674"/>
                </a:moveTo>
                <a:lnTo>
                  <a:pt x="2216" y="674"/>
                </a:lnTo>
                <a:lnTo>
                  <a:pt x="2598" y="1056"/>
                </a:lnTo>
                <a:lnTo>
                  <a:pt x="2598" y="1056"/>
                </a:lnTo>
                <a:lnTo>
                  <a:pt x="2598" y="1058"/>
                </a:lnTo>
                <a:lnTo>
                  <a:pt x="2216" y="1440"/>
                </a:lnTo>
                <a:lnTo>
                  <a:pt x="2216" y="1440"/>
                </a:lnTo>
                <a:lnTo>
                  <a:pt x="2216" y="1440"/>
                </a:lnTo>
                <a:lnTo>
                  <a:pt x="1834" y="1058"/>
                </a:lnTo>
                <a:lnTo>
                  <a:pt x="1834" y="1056"/>
                </a:lnTo>
                <a:lnTo>
                  <a:pt x="1834" y="1056"/>
                </a:lnTo>
                <a:lnTo>
                  <a:pt x="2216" y="674"/>
                </a:lnTo>
                <a:lnTo>
                  <a:pt x="2216" y="674"/>
                </a:lnTo>
                <a:close/>
                <a:moveTo>
                  <a:pt x="1830" y="288"/>
                </a:moveTo>
                <a:lnTo>
                  <a:pt x="2212" y="670"/>
                </a:lnTo>
                <a:lnTo>
                  <a:pt x="1830" y="1054"/>
                </a:lnTo>
                <a:lnTo>
                  <a:pt x="1448" y="670"/>
                </a:lnTo>
                <a:lnTo>
                  <a:pt x="1830" y="288"/>
                </a:lnTo>
                <a:close/>
                <a:moveTo>
                  <a:pt x="1444" y="674"/>
                </a:moveTo>
                <a:lnTo>
                  <a:pt x="1446" y="674"/>
                </a:lnTo>
                <a:lnTo>
                  <a:pt x="1828" y="1056"/>
                </a:lnTo>
                <a:lnTo>
                  <a:pt x="1826" y="1056"/>
                </a:lnTo>
                <a:lnTo>
                  <a:pt x="1828" y="1058"/>
                </a:lnTo>
                <a:lnTo>
                  <a:pt x="1446" y="1440"/>
                </a:lnTo>
                <a:lnTo>
                  <a:pt x="1444" y="1440"/>
                </a:lnTo>
                <a:lnTo>
                  <a:pt x="1444" y="1440"/>
                </a:lnTo>
                <a:lnTo>
                  <a:pt x="1062" y="1058"/>
                </a:lnTo>
                <a:lnTo>
                  <a:pt x="1062" y="1056"/>
                </a:lnTo>
                <a:lnTo>
                  <a:pt x="1062" y="1056"/>
                </a:lnTo>
                <a:lnTo>
                  <a:pt x="1444" y="674"/>
                </a:lnTo>
                <a:lnTo>
                  <a:pt x="1444" y="674"/>
                </a:lnTo>
                <a:close/>
                <a:moveTo>
                  <a:pt x="676" y="670"/>
                </a:moveTo>
                <a:lnTo>
                  <a:pt x="1058" y="288"/>
                </a:lnTo>
                <a:lnTo>
                  <a:pt x="1442" y="670"/>
                </a:lnTo>
                <a:lnTo>
                  <a:pt x="1058" y="1054"/>
                </a:lnTo>
                <a:lnTo>
                  <a:pt x="676" y="670"/>
                </a:lnTo>
                <a:close/>
                <a:moveTo>
                  <a:pt x="676" y="1444"/>
                </a:moveTo>
                <a:lnTo>
                  <a:pt x="1058" y="1060"/>
                </a:lnTo>
                <a:lnTo>
                  <a:pt x="1442" y="1444"/>
                </a:lnTo>
                <a:lnTo>
                  <a:pt x="1058" y="1826"/>
                </a:lnTo>
                <a:lnTo>
                  <a:pt x="676" y="1444"/>
                </a:lnTo>
                <a:close/>
                <a:moveTo>
                  <a:pt x="1062" y="1830"/>
                </a:moveTo>
                <a:lnTo>
                  <a:pt x="1062" y="1830"/>
                </a:lnTo>
                <a:lnTo>
                  <a:pt x="1062" y="1828"/>
                </a:lnTo>
                <a:lnTo>
                  <a:pt x="1444" y="1446"/>
                </a:lnTo>
                <a:lnTo>
                  <a:pt x="1444" y="1446"/>
                </a:lnTo>
                <a:lnTo>
                  <a:pt x="1446" y="1446"/>
                </a:lnTo>
                <a:lnTo>
                  <a:pt x="1828" y="1828"/>
                </a:lnTo>
                <a:lnTo>
                  <a:pt x="1826" y="1830"/>
                </a:lnTo>
                <a:lnTo>
                  <a:pt x="1828" y="1830"/>
                </a:lnTo>
                <a:lnTo>
                  <a:pt x="1446" y="2212"/>
                </a:lnTo>
                <a:lnTo>
                  <a:pt x="1444" y="2212"/>
                </a:lnTo>
                <a:lnTo>
                  <a:pt x="1444" y="2212"/>
                </a:lnTo>
                <a:lnTo>
                  <a:pt x="1062" y="1830"/>
                </a:lnTo>
                <a:close/>
                <a:moveTo>
                  <a:pt x="1062" y="2600"/>
                </a:moveTo>
                <a:lnTo>
                  <a:pt x="1444" y="2218"/>
                </a:lnTo>
                <a:lnTo>
                  <a:pt x="1444" y="2218"/>
                </a:lnTo>
                <a:lnTo>
                  <a:pt x="1446" y="2218"/>
                </a:lnTo>
                <a:lnTo>
                  <a:pt x="1828" y="2600"/>
                </a:lnTo>
                <a:lnTo>
                  <a:pt x="1826" y="2602"/>
                </a:lnTo>
                <a:lnTo>
                  <a:pt x="1828" y="2602"/>
                </a:lnTo>
                <a:lnTo>
                  <a:pt x="1446" y="2984"/>
                </a:lnTo>
                <a:lnTo>
                  <a:pt x="1444" y="2984"/>
                </a:lnTo>
                <a:lnTo>
                  <a:pt x="1444" y="2984"/>
                </a:lnTo>
                <a:lnTo>
                  <a:pt x="1062" y="2602"/>
                </a:lnTo>
                <a:lnTo>
                  <a:pt x="1062" y="2602"/>
                </a:lnTo>
                <a:lnTo>
                  <a:pt x="1062" y="2600"/>
                </a:lnTo>
                <a:close/>
                <a:moveTo>
                  <a:pt x="676" y="2988"/>
                </a:moveTo>
                <a:lnTo>
                  <a:pt x="1058" y="2606"/>
                </a:lnTo>
                <a:lnTo>
                  <a:pt x="1442" y="2988"/>
                </a:lnTo>
                <a:lnTo>
                  <a:pt x="1058" y="3370"/>
                </a:lnTo>
                <a:lnTo>
                  <a:pt x="676" y="2988"/>
                </a:lnTo>
                <a:close/>
                <a:moveTo>
                  <a:pt x="1058" y="4142"/>
                </a:moveTo>
                <a:lnTo>
                  <a:pt x="676" y="3760"/>
                </a:lnTo>
                <a:lnTo>
                  <a:pt x="1058" y="3378"/>
                </a:lnTo>
                <a:lnTo>
                  <a:pt x="1442" y="3760"/>
                </a:lnTo>
                <a:lnTo>
                  <a:pt x="1058" y="4142"/>
                </a:lnTo>
                <a:close/>
                <a:moveTo>
                  <a:pt x="1444" y="3756"/>
                </a:moveTo>
                <a:lnTo>
                  <a:pt x="1444" y="3758"/>
                </a:lnTo>
                <a:lnTo>
                  <a:pt x="1062" y="3374"/>
                </a:lnTo>
                <a:lnTo>
                  <a:pt x="1062" y="3374"/>
                </a:lnTo>
                <a:lnTo>
                  <a:pt x="1062" y="3372"/>
                </a:lnTo>
                <a:lnTo>
                  <a:pt x="1444" y="2990"/>
                </a:lnTo>
                <a:lnTo>
                  <a:pt x="1444" y="2992"/>
                </a:lnTo>
                <a:lnTo>
                  <a:pt x="1446" y="2990"/>
                </a:lnTo>
                <a:lnTo>
                  <a:pt x="1828" y="3372"/>
                </a:lnTo>
                <a:lnTo>
                  <a:pt x="1826" y="3374"/>
                </a:lnTo>
                <a:lnTo>
                  <a:pt x="1828" y="3374"/>
                </a:lnTo>
                <a:lnTo>
                  <a:pt x="1446" y="3758"/>
                </a:lnTo>
                <a:lnTo>
                  <a:pt x="1444" y="3756"/>
                </a:lnTo>
                <a:close/>
                <a:moveTo>
                  <a:pt x="1830" y="4142"/>
                </a:moveTo>
                <a:lnTo>
                  <a:pt x="1448" y="3760"/>
                </a:lnTo>
                <a:lnTo>
                  <a:pt x="1830" y="3378"/>
                </a:lnTo>
                <a:lnTo>
                  <a:pt x="2212" y="3760"/>
                </a:lnTo>
                <a:lnTo>
                  <a:pt x="1830" y="4142"/>
                </a:lnTo>
                <a:close/>
                <a:moveTo>
                  <a:pt x="2216" y="3756"/>
                </a:moveTo>
                <a:lnTo>
                  <a:pt x="2216" y="3758"/>
                </a:lnTo>
                <a:lnTo>
                  <a:pt x="1834" y="3374"/>
                </a:lnTo>
                <a:lnTo>
                  <a:pt x="1834" y="3374"/>
                </a:lnTo>
                <a:lnTo>
                  <a:pt x="1834" y="3372"/>
                </a:lnTo>
                <a:lnTo>
                  <a:pt x="2216" y="2990"/>
                </a:lnTo>
                <a:lnTo>
                  <a:pt x="2216" y="2992"/>
                </a:lnTo>
                <a:lnTo>
                  <a:pt x="2216" y="2990"/>
                </a:lnTo>
                <a:lnTo>
                  <a:pt x="2598" y="3372"/>
                </a:lnTo>
                <a:lnTo>
                  <a:pt x="2598" y="3374"/>
                </a:lnTo>
                <a:lnTo>
                  <a:pt x="2598" y="3374"/>
                </a:lnTo>
                <a:lnTo>
                  <a:pt x="2216" y="3758"/>
                </a:lnTo>
                <a:lnTo>
                  <a:pt x="2216" y="3756"/>
                </a:lnTo>
                <a:close/>
                <a:moveTo>
                  <a:pt x="2602" y="4142"/>
                </a:moveTo>
                <a:lnTo>
                  <a:pt x="2220" y="3760"/>
                </a:lnTo>
                <a:lnTo>
                  <a:pt x="2602" y="3378"/>
                </a:lnTo>
                <a:lnTo>
                  <a:pt x="2984" y="3760"/>
                </a:lnTo>
                <a:lnTo>
                  <a:pt x="2602" y="4142"/>
                </a:lnTo>
                <a:close/>
                <a:moveTo>
                  <a:pt x="3370" y="3374"/>
                </a:moveTo>
                <a:lnTo>
                  <a:pt x="3370" y="3374"/>
                </a:lnTo>
                <a:lnTo>
                  <a:pt x="3370" y="3374"/>
                </a:lnTo>
                <a:lnTo>
                  <a:pt x="2988" y="3758"/>
                </a:lnTo>
                <a:lnTo>
                  <a:pt x="2988" y="3756"/>
                </a:lnTo>
                <a:lnTo>
                  <a:pt x="2986" y="3758"/>
                </a:lnTo>
                <a:lnTo>
                  <a:pt x="2604" y="3374"/>
                </a:lnTo>
                <a:lnTo>
                  <a:pt x="2606" y="3374"/>
                </a:lnTo>
                <a:lnTo>
                  <a:pt x="2604" y="3372"/>
                </a:lnTo>
                <a:lnTo>
                  <a:pt x="2986" y="2990"/>
                </a:lnTo>
                <a:lnTo>
                  <a:pt x="2988" y="2992"/>
                </a:lnTo>
                <a:lnTo>
                  <a:pt x="2988" y="2990"/>
                </a:lnTo>
                <a:lnTo>
                  <a:pt x="3370" y="3374"/>
                </a:lnTo>
                <a:close/>
                <a:moveTo>
                  <a:pt x="3370" y="2600"/>
                </a:moveTo>
                <a:lnTo>
                  <a:pt x="3370" y="2602"/>
                </a:lnTo>
                <a:lnTo>
                  <a:pt x="3370" y="2602"/>
                </a:lnTo>
                <a:lnTo>
                  <a:pt x="2988" y="2984"/>
                </a:lnTo>
                <a:lnTo>
                  <a:pt x="2988" y="2984"/>
                </a:lnTo>
                <a:lnTo>
                  <a:pt x="2986" y="2984"/>
                </a:lnTo>
                <a:lnTo>
                  <a:pt x="2604" y="2602"/>
                </a:lnTo>
                <a:lnTo>
                  <a:pt x="2606" y="2602"/>
                </a:lnTo>
                <a:lnTo>
                  <a:pt x="2604" y="2600"/>
                </a:lnTo>
                <a:lnTo>
                  <a:pt x="2986" y="2218"/>
                </a:lnTo>
                <a:lnTo>
                  <a:pt x="2988" y="2218"/>
                </a:lnTo>
                <a:lnTo>
                  <a:pt x="2988" y="2218"/>
                </a:lnTo>
                <a:lnTo>
                  <a:pt x="3370" y="2600"/>
                </a:lnTo>
                <a:close/>
                <a:moveTo>
                  <a:pt x="3370" y="1828"/>
                </a:moveTo>
                <a:lnTo>
                  <a:pt x="3370" y="1830"/>
                </a:lnTo>
                <a:lnTo>
                  <a:pt x="3370" y="1830"/>
                </a:lnTo>
                <a:lnTo>
                  <a:pt x="2988" y="2212"/>
                </a:lnTo>
                <a:lnTo>
                  <a:pt x="2988" y="2212"/>
                </a:lnTo>
                <a:lnTo>
                  <a:pt x="2986" y="2212"/>
                </a:lnTo>
                <a:lnTo>
                  <a:pt x="2604" y="1830"/>
                </a:lnTo>
                <a:lnTo>
                  <a:pt x="2606" y="1830"/>
                </a:lnTo>
                <a:lnTo>
                  <a:pt x="2604" y="1828"/>
                </a:lnTo>
                <a:lnTo>
                  <a:pt x="2986" y="1446"/>
                </a:lnTo>
                <a:lnTo>
                  <a:pt x="2988" y="1446"/>
                </a:lnTo>
                <a:lnTo>
                  <a:pt x="2988" y="1446"/>
                </a:lnTo>
                <a:lnTo>
                  <a:pt x="3370" y="1828"/>
                </a:lnTo>
                <a:close/>
                <a:moveTo>
                  <a:pt x="3370" y="1056"/>
                </a:moveTo>
                <a:lnTo>
                  <a:pt x="3370" y="1056"/>
                </a:lnTo>
                <a:lnTo>
                  <a:pt x="3370" y="1058"/>
                </a:lnTo>
                <a:lnTo>
                  <a:pt x="2988" y="1440"/>
                </a:lnTo>
                <a:lnTo>
                  <a:pt x="2988" y="1440"/>
                </a:lnTo>
                <a:lnTo>
                  <a:pt x="2986" y="1440"/>
                </a:lnTo>
                <a:lnTo>
                  <a:pt x="2604" y="1058"/>
                </a:lnTo>
                <a:lnTo>
                  <a:pt x="2606" y="1056"/>
                </a:lnTo>
                <a:lnTo>
                  <a:pt x="2604" y="1056"/>
                </a:lnTo>
                <a:lnTo>
                  <a:pt x="2986" y="674"/>
                </a:lnTo>
                <a:lnTo>
                  <a:pt x="2988" y="674"/>
                </a:lnTo>
                <a:lnTo>
                  <a:pt x="2988" y="674"/>
                </a:lnTo>
                <a:lnTo>
                  <a:pt x="3370" y="1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5579918" y="3973484"/>
            <a:ext cx="2530179" cy="1330036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236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6940817" y="2850450"/>
            <a:ext cx="1169281" cy="1123035"/>
          </a:xfrm>
        </p:spPr>
        <p:txBody>
          <a:bodyPr>
            <a:noAutofit/>
          </a:bodyPr>
          <a:lstStyle>
            <a:lvl1pPr marL="0" indent="0" algn="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9934" y="3473336"/>
            <a:ext cx="774713" cy="393035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04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49E411B-5F16-464C-BEC8-98989AC7C956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B169885-FBE9-47B9-9586-AF2C74450C2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 noChangeAspect="1"/>
          </p:cNvSpPr>
          <p:nvPr>
            <p:ph type="title" hasCustomPrompt="1"/>
          </p:nvPr>
        </p:nvSpPr>
        <p:spPr>
          <a:xfrm>
            <a:off x="459000" y="216001"/>
            <a:ext cx="5669071" cy="584517"/>
          </a:xfrm>
        </p:spPr>
        <p:txBody>
          <a:bodyPr wrap="square" anchor="t">
            <a:spAutoFit/>
          </a:bodyPr>
          <a:lstStyle>
            <a:lvl1pPr algn="l">
              <a:defRPr sz="3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4" name="Freeform 9"/>
          <p:cNvSpPr>
            <a:spLocks noChangeAspect="1"/>
          </p:cNvSpPr>
          <p:nvPr/>
        </p:nvSpPr>
        <p:spPr bwMode="auto">
          <a:xfrm>
            <a:off x="0" y="0"/>
            <a:ext cx="415778" cy="720000"/>
          </a:xfrm>
          <a:custGeom>
            <a:avLst/>
            <a:gdLst>
              <a:gd name="T0" fmla="*/ 1466 w 1466"/>
              <a:gd name="T1" fmla="*/ 952 h 1904"/>
              <a:gd name="T2" fmla="*/ 1466 w 1466"/>
              <a:gd name="T3" fmla="*/ 952 h 1904"/>
              <a:gd name="T4" fmla="*/ 1464 w 1466"/>
              <a:gd name="T5" fmla="*/ 880 h 1904"/>
              <a:gd name="T6" fmla="*/ 1458 w 1466"/>
              <a:gd name="T7" fmla="*/ 810 h 1904"/>
              <a:gd name="T8" fmla="*/ 1446 w 1466"/>
              <a:gd name="T9" fmla="*/ 740 h 1904"/>
              <a:gd name="T10" fmla="*/ 1430 w 1466"/>
              <a:gd name="T11" fmla="*/ 672 h 1904"/>
              <a:gd name="T12" fmla="*/ 1412 w 1466"/>
              <a:gd name="T13" fmla="*/ 606 h 1904"/>
              <a:gd name="T14" fmla="*/ 1388 w 1466"/>
              <a:gd name="T15" fmla="*/ 542 h 1904"/>
              <a:gd name="T16" fmla="*/ 1362 w 1466"/>
              <a:gd name="T17" fmla="*/ 478 h 1904"/>
              <a:gd name="T18" fmla="*/ 1330 w 1466"/>
              <a:gd name="T19" fmla="*/ 416 h 1904"/>
              <a:gd name="T20" fmla="*/ 1296 w 1466"/>
              <a:gd name="T21" fmla="*/ 356 h 1904"/>
              <a:gd name="T22" fmla="*/ 1258 w 1466"/>
              <a:gd name="T23" fmla="*/ 298 h 1904"/>
              <a:gd name="T24" fmla="*/ 1216 w 1466"/>
              <a:gd name="T25" fmla="*/ 244 h 1904"/>
              <a:gd name="T26" fmla="*/ 1172 w 1466"/>
              <a:gd name="T27" fmla="*/ 190 h 1904"/>
              <a:gd name="T28" fmla="*/ 1124 w 1466"/>
              <a:gd name="T29" fmla="*/ 138 h 1904"/>
              <a:gd name="T30" fmla="*/ 1074 w 1466"/>
              <a:gd name="T31" fmla="*/ 90 h 1904"/>
              <a:gd name="T32" fmla="*/ 1022 w 1466"/>
              <a:gd name="T33" fmla="*/ 44 h 1904"/>
              <a:gd name="T34" fmla="*/ 966 w 1466"/>
              <a:gd name="T35" fmla="*/ 0 h 1904"/>
              <a:gd name="T36" fmla="*/ 0 w 1466"/>
              <a:gd name="T37" fmla="*/ 0 h 1904"/>
              <a:gd name="T38" fmla="*/ 0 w 1466"/>
              <a:gd name="T39" fmla="*/ 1904 h 1904"/>
              <a:gd name="T40" fmla="*/ 966 w 1466"/>
              <a:gd name="T41" fmla="*/ 1904 h 1904"/>
              <a:gd name="T42" fmla="*/ 966 w 1466"/>
              <a:gd name="T43" fmla="*/ 1904 h 1904"/>
              <a:gd name="T44" fmla="*/ 1022 w 1466"/>
              <a:gd name="T45" fmla="*/ 1860 h 1904"/>
              <a:gd name="T46" fmla="*/ 1074 w 1466"/>
              <a:gd name="T47" fmla="*/ 1814 h 1904"/>
              <a:gd name="T48" fmla="*/ 1124 w 1466"/>
              <a:gd name="T49" fmla="*/ 1766 h 1904"/>
              <a:gd name="T50" fmla="*/ 1172 w 1466"/>
              <a:gd name="T51" fmla="*/ 1714 h 1904"/>
              <a:gd name="T52" fmla="*/ 1216 w 1466"/>
              <a:gd name="T53" fmla="*/ 1660 h 1904"/>
              <a:gd name="T54" fmla="*/ 1258 w 1466"/>
              <a:gd name="T55" fmla="*/ 1606 h 1904"/>
              <a:gd name="T56" fmla="*/ 1296 w 1466"/>
              <a:gd name="T57" fmla="*/ 1548 h 1904"/>
              <a:gd name="T58" fmla="*/ 1330 w 1466"/>
              <a:gd name="T59" fmla="*/ 1488 h 1904"/>
              <a:gd name="T60" fmla="*/ 1362 w 1466"/>
              <a:gd name="T61" fmla="*/ 1426 h 1904"/>
              <a:gd name="T62" fmla="*/ 1388 w 1466"/>
              <a:gd name="T63" fmla="*/ 1362 h 1904"/>
              <a:gd name="T64" fmla="*/ 1412 w 1466"/>
              <a:gd name="T65" fmla="*/ 1298 h 1904"/>
              <a:gd name="T66" fmla="*/ 1430 w 1466"/>
              <a:gd name="T67" fmla="*/ 1232 h 1904"/>
              <a:gd name="T68" fmla="*/ 1446 w 1466"/>
              <a:gd name="T69" fmla="*/ 1164 h 1904"/>
              <a:gd name="T70" fmla="*/ 1458 w 1466"/>
              <a:gd name="T71" fmla="*/ 1094 h 1904"/>
              <a:gd name="T72" fmla="*/ 1464 w 1466"/>
              <a:gd name="T73" fmla="*/ 1024 h 1904"/>
              <a:gd name="T74" fmla="*/ 1466 w 1466"/>
              <a:gd name="T75" fmla="*/ 952 h 1904"/>
              <a:gd name="T76" fmla="*/ 1466 w 1466"/>
              <a:gd name="T7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6" h="1904">
                <a:moveTo>
                  <a:pt x="1466" y="952"/>
                </a:moveTo>
                <a:lnTo>
                  <a:pt x="1466" y="952"/>
                </a:lnTo>
                <a:lnTo>
                  <a:pt x="1464" y="880"/>
                </a:lnTo>
                <a:lnTo>
                  <a:pt x="1458" y="810"/>
                </a:lnTo>
                <a:lnTo>
                  <a:pt x="1446" y="740"/>
                </a:lnTo>
                <a:lnTo>
                  <a:pt x="1430" y="672"/>
                </a:lnTo>
                <a:lnTo>
                  <a:pt x="1412" y="606"/>
                </a:lnTo>
                <a:lnTo>
                  <a:pt x="1388" y="542"/>
                </a:lnTo>
                <a:lnTo>
                  <a:pt x="1362" y="478"/>
                </a:lnTo>
                <a:lnTo>
                  <a:pt x="1330" y="416"/>
                </a:lnTo>
                <a:lnTo>
                  <a:pt x="1296" y="356"/>
                </a:lnTo>
                <a:lnTo>
                  <a:pt x="1258" y="298"/>
                </a:lnTo>
                <a:lnTo>
                  <a:pt x="1216" y="244"/>
                </a:lnTo>
                <a:lnTo>
                  <a:pt x="1172" y="190"/>
                </a:lnTo>
                <a:lnTo>
                  <a:pt x="1124" y="138"/>
                </a:lnTo>
                <a:lnTo>
                  <a:pt x="1074" y="90"/>
                </a:lnTo>
                <a:lnTo>
                  <a:pt x="1022" y="44"/>
                </a:lnTo>
                <a:lnTo>
                  <a:pt x="966" y="0"/>
                </a:lnTo>
                <a:lnTo>
                  <a:pt x="0" y="0"/>
                </a:lnTo>
                <a:lnTo>
                  <a:pt x="0" y="1904"/>
                </a:lnTo>
                <a:lnTo>
                  <a:pt x="966" y="1904"/>
                </a:lnTo>
                <a:lnTo>
                  <a:pt x="966" y="1904"/>
                </a:lnTo>
                <a:lnTo>
                  <a:pt x="1022" y="1860"/>
                </a:lnTo>
                <a:lnTo>
                  <a:pt x="1074" y="1814"/>
                </a:lnTo>
                <a:lnTo>
                  <a:pt x="1124" y="1766"/>
                </a:lnTo>
                <a:lnTo>
                  <a:pt x="1172" y="1714"/>
                </a:lnTo>
                <a:lnTo>
                  <a:pt x="1216" y="1660"/>
                </a:lnTo>
                <a:lnTo>
                  <a:pt x="1258" y="1606"/>
                </a:lnTo>
                <a:lnTo>
                  <a:pt x="1296" y="1548"/>
                </a:lnTo>
                <a:lnTo>
                  <a:pt x="1330" y="1488"/>
                </a:lnTo>
                <a:lnTo>
                  <a:pt x="1362" y="1426"/>
                </a:lnTo>
                <a:lnTo>
                  <a:pt x="1388" y="1362"/>
                </a:lnTo>
                <a:lnTo>
                  <a:pt x="1412" y="1298"/>
                </a:lnTo>
                <a:lnTo>
                  <a:pt x="1430" y="1232"/>
                </a:lnTo>
                <a:lnTo>
                  <a:pt x="1446" y="1164"/>
                </a:lnTo>
                <a:lnTo>
                  <a:pt x="1458" y="1094"/>
                </a:lnTo>
                <a:lnTo>
                  <a:pt x="1464" y="1024"/>
                </a:lnTo>
                <a:lnTo>
                  <a:pt x="1466" y="952"/>
                </a:lnTo>
                <a:lnTo>
                  <a:pt x="1466" y="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49E411B-5F16-464C-BEC8-98989AC7C956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B169885-FBE9-47B9-9586-AF2C74450C2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 noChangeAspect="1"/>
          </p:cNvSpPr>
          <p:nvPr>
            <p:ph type="title" hasCustomPrompt="1"/>
          </p:nvPr>
        </p:nvSpPr>
        <p:spPr>
          <a:xfrm>
            <a:off x="459000" y="216001"/>
            <a:ext cx="5669071" cy="584517"/>
          </a:xfrm>
        </p:spPr>
        <p:txBody>
          <a:bodyPr wrap="square" anchor="t">
            <a:spAutoFit/>
          </a:bodyPr>
          <a:lstStyle>
            <a:lvl1pPr algn="l">
              <a:defRPr sz="3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4" name="Freeform 9"/>
          <p:cNvSpPr>
            <a:spLocks noChangeAspect="1"/>
          </p:cNvSpPr>
          <p:nvPr/>
        </p:nvSpPr>
        <p:spPr bwMode="auto">
          <a:xfrm>
            <a:off x="0" y="0"/>
            <a:ext cx="415778" cy="720000"/>
          </a:xfrm>
          <a:custGeom>
            <a:avLst/>
            <a:gdLst>
              <a:gd name="T0" fmla="*/ 1466 w 1466"/>
              <a:gd name="T1" fmla="*/ 952 h 1904"/>
              <a:gd name="T2" fmla="*/ 1466 w 1466"/>
              <a:gd name="T3" fmla="*/ 952 h 1904"/>
              <a:gd name="T4" fmla="*/ 1464 w 1466"/>
              <a:gd name="T5" fmla="*/ 880 h 1904"/>
              <a:gd name="T6" fmla="*/ 1458 w 1466"/>
              <a:gd name="T7" fmla="*/ 810 h 1904"/>
              <a:gd name="T8" fmla="*/ 1446 w 1466"/>
              <a:gd name="T9" fmla="*/ 740 h 1904"/>
              <a:gd name="T10" fmla="*/ 1430 w 1466"/>
              <a:gd name="T11" fmla="*/ 672 h 1904"/>
              <a:gd name="T12" fmla="*/ 1412 w 1466"/>
              <a:gd name="T13" fmla="*/ 606 h 1904"/>
              <a:gd name="T14" fmla="*/ 1388 w 1466"/>
              <a:gd name="T15" fmla="*/ 542 h 1904"/>
              <a:gd name="T16" fmla="*/ 1362 w 1466"/>
              <a:gd name="T17" fmla="*/ 478 h 1904"/>
              <a:gd name="T18" fmla="*/ 1330 w 1466"/>
              <a:gd name="T19" fmla="*/ 416 h 1904"/>
              <a:gd name="T20" fmla="*/ 1296 w 1466"/>
              <a:gd name="T21" fmla="*/ 356 h 1904"/>
              <a:gd name="T22" fmla="*/ 1258 w 1466"/>
              <a:gd name="T23" fmla="*/ 298 h 1904"/>
              <a:gd name="T24" fmla="*/ 1216 w 1466"/>
              <a:gd name="T25" fmla="*/ 244 h 1904"/>
              <a:gd name="T26" fmla="*/ 1172 w 1466"/>
              <a:gd name="T27" fmla="*/ 190 h 1904"/>
              <a:gd name="T28" fmla="*/ 1124 w 1466"/>
              <a:gd name="T29" fmla="*/ 138 h 1904"/>
              <a:gd name="T30" fmla="*/ 1074 w 1466"/>
              <a:gd name="T31" fmla="*/ 90 h 1904"/>
              <a:gd name="T32" fmla="*/ 1022 w 1466"/>
              <a:gd name="T33" fmla="*/ 44 h 1904"/>
              <a:gd name="T34" fmla="*/ 966 w 1466"/>
              <a:gd name="T35" fmla="*/ 0 h 1904"/>
              <a:gd name="T36" fmla="*/ 0 w 1466"/>
              <a:gd name="T37" fmla="*/ 0 h 1904"/>
              <a:gd name="T38" fmla="*/ 0 w 1466"/>
              <a:gd name="T39" fmla="*/ 1904 h 1904"/>
              <a:gd name="T40" fmla="*/ 966 w 1466"/>
              <a:gd name="T41" fmla="*/ 1904 h 1904"/>
              <a:gd name="T42" fmla="*/ 966 w 1466"/>
              <a:gd name="T43" fmla="*/ 1904 h 1904"/>
              <a:gd name="T44" fmla="*/ 1022 w 1466"/>
              <a:gd name="T45" fmla="*/ 1860 h 1904"/>
              <a:gd name="T46" fmla="*/ 1074 w 1466"/>
              <a:gd name="T47" fmla="*/ 1814 h 1904"/>
              <a:gd name="T48" fmla="*/ 1124 w 1466"/>
              <a:gd name="T49" fmla="*/ 1766 h 1904"/>
              <a:gd name="T50" fmla="*/ 1172 w 1466"/>
              <a:gd name="T51" fmla="*/ 1714 h 1904"/>
              <a:gd name="T52" fmla="*/ 1216 w 1466"/>
              <a:gd name="T53" fmla="*/ 1660 h 1904"/>
              <a:gd name="T54" fmla="*/ 1258 w 1466"/>
              <a:gd name="T55" fmla="*/ 1606 h 1904"/>
              <a:gd name="T56" fmla="*/ 1296 w 1466"/>
              <a:gd name="T57" fmla="*/ 1548 h 1904"/>
              <a:gd name="T58" fmla="*/ 1330 w 1466"/>
              <a:gd name="T59" fmla="*/ 1488 h 1904"/>
              <a:gd name="T60" fmla="*/ 1362 w 1466"/>
              <a:gd name="T61" fmla="*/ 1426 h 1904"/>
              <a:gd name="T62" fmla="*/ 1388 w 1466"/>
              <a:gd name="T63" fmla="*/ 1362 h 1904"/>
              <a:gd name="T64" fmla="*/ 1412 w 1466"/>
              <a:gd name="T65" fmla="*/ 1298 h 1904"/>
              <a:gd name="T66" fmla="*/ 1430 w 1466"/>
              <a:gd name="T67" fmla="*/ 1232 h 1904"/>
              <a:gd name="T68" fmla="*/ 1446 w 1466"/>
              <a:gd name="T69" fmla="*/ 1164 h 1904"/>
              <a:gd name="T70" fmla="*/ 1458 w 1466"/>
              <a:gd name="T71" fmla="*/ 1094 h 1904"/>
              <a:gd name="T72" fmla="*/ 1464 w 1466"/>
              <a:gd name="T73" fmla="*/ 1024 h 1904"/>
              <a:gd name="T74" fmla="*/ 1466 w 1466"/>
              <a:gd name="T75" fmla="*/ 952 h 1904"/>
              <a:gd name="T76" fmla="*/ 1466 w 1466"/>
              <a:gd name="T7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6" h="1904">
                <a:moveTo>
                  <a:pt x="1466" y="952"/>
                </a:moveTo>
                <a:lnTo>
                  <a:pt x="1466" y="952"/>
                </a:lnTo>
                <a:lnTo>
                  <a:pt x="1464" y="880"/>
                </a:lnTo>
                <a:lnTo>
                  <a:pt x="1458" y="810"/>
                </a:lnTo>
                <a:lnTo>
                  <a:pt x="1446" y="740"/>
                </a:lnTo>
                <a:lnTo>
                  <a:pt x="1430" y="672"/>
                </a:lnTo>
                <a:lnTo>
                  <a:pt x="1412" y="606"/>
                </a:lnTo>
                <a:lnTo>
                  <a:pt x="1388" y="542"/>
                </a:lnTo>
                <a:lnTo>
                  <a:pt x="1362" y="478"/>
                </a:lnTo>
                <a:lnTo>
                  <a:pt x="1330" y="416"/>
                </a:lnTo>
                <a:lnTo>
                  <a:pt x="1296" y="356"/>
                </a:lnTo>
                <a:lnTo>
                  <a:pt x="1258" y="298"/>
                </a:lnTo>
                <a:lnTo>
                  <a:pt x="1216" y="244"/>
                </a:lnTo>
                <a:lnTo>
                  <a:pt x="1172" y="190"/>
                </a:lnTo>
                <a:lnTo>
                  <a:pt x="1124" y="138"/>
                </a:lnTo>
                <a:lnTo>
                  <a:pt x="1074" y="90"/>
                </a:lnTo>
                <a:lnTo>
                  <a:pt x="1022" y="44"/>
                </a:lnTo>
                <a:lnTo>
                  <a:pt x="966" y="0"/>
                </a:lnTo>
                <a:lnTo>
                  <a:pt x="0" y="0"/>
                </a:lnTo>
                <a:lnTo>
                  <a:pt x="0" y="1904"/>
                </a:lnTo>
                <a:lnTo>
                  <a:pt x="966" y="1904"/>
                </a:lnTo>
                <a:lnTo>
                  <a:pt x="966" y="1904"/>
                </a:lnTo>
                <a:lnTo>
                  <a:pt x="1022" y="1860"/>
                </a:lnTo>
                <a:lnTo>
                  <a:pt x="1074" y="1814"/>
                </a:lnTo>
                <a:lnTo>
                  <a:pt x="1124" y="1766"/>
                </a:lnTo>
                <a:lnTo>
                  <a:pt x="1172" y="1714"/>
                </a:lnTo>
                <a:lnTo>
                  <a:pt x="1216" y="1660"/>
                </a:lnTo>
                <a:lnTo>
                  <a:pt x="1258" y="1606"/>
                </a:lnTo>
                <a:lnTo>
                  <a:pt x="1296" y="1548"/>
                </a:lnTo>
                <a:lnTo>
                  <a:pt x="1330" y="1488"/>
                </a:lnTo>
                <a:lnTo>
                  <a:pt x="1362" y="1426"/>
                </a:lnTo>
                <a:lnTo>
                  <a:pt x="1388" y="1362"/>
                </a:lnTo>
                <a:lnTo>
                  <a:pt x="1412" y="1298"/>
                </a:lnTo>
                <a:lnTo>
                  <a:pt x="1430" y="1232"/>
                </a:lnTo>
                <a:lnTo>
                  <a:pt x="1446" y="1164"/>
                </a:lnTo>
                <a:lnTo>
                  <a:pt x="1458" y="1094"/>
                </a:lnTo>
                <a:lnTo>
                  <a:pt x="1464" y="1024"/>
                </a:lnTo>
                <a:lnTo>
                  <a:pt x="1466" y="952"/>
                </a:lnTo>
                <a:lnTo>
                  <a:pt x="1466" y="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44008" y="1261045"/>
            <a:ext cx="4176464" cy="490425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23528" y="1268760"/>
            <a:ext cx="4176464" cy="490425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3943350" y="2932451"/>
            <a:ext cx="4308373" cy="577081"/>
          </a:xfr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5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943350" y="2275862"/>
            <a:ext cx="4308373" cy="715581"/>
          </a:xfrm>
        </p:spPr>
        <p:txBody>
          <a:bodyPr wrap="square" anchor="t">
            <a:spAutoFit/>
          </a:bodyPr>
          <a:lstStyle>
            <a:lvl1pPr algn="l">
              <a:defRPr lang="ko-KR" altLang="en-US" sz="4500" b="1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15218" y="1932787"/>
            <a:ext cx="2246400" cy="2995200"/>
            <a:chOff x="5286200" y="1388014"/>
            <a:chExt cx="2995200" cy="2995200"/>
          </a:xfrm>
        </p:grpSpPr>
        <p:grpSp>
          <p:nvGrpSpPr>
            <p:cNvPr id="9" name="그룹 8"/>
            <p:cNvGrpSpPr/>
            <p:nvPr userDrawn="1"/>
          </p:nvGrpSpPr>
          <p:grpSpPr>
            <a:xfrm>
              <a:off x="5286200" y="1388014"/>
              <a:ext cx="2995200" cy="2995200"/>
              <a:chOff x="5286200" y="1388014"/>
              <a:chExt cx="2995200" cy="2995200"/>
            </a:xfrm>
          </p:grpSpPr>
          <p:sp>
            <p:nvSpPr>
              <p:cNvPr id="17" name="타원 16"/>
              <p:cNvSpPr>
                <a:spLocks noChangeAspect="1"/>
              </p:cNvSpPr>
              <p:nvPr userDrawn="1"/>
            </p:nvSpPr>
            <p:spPr>
              <a:xfrm>
                <a:off x="5286200" y="1388014"/>
                <a:ext cx="2995200" cy="2995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9"/>
              <p:cNvSpPr>
                <a:spLocks noEditPoints="1"/>
              </p:cNvSpPr>
              <p:nvPr userDrawn="1"/>
            </p:nvSpPr>
            <p:spPr bwMode="auto">
              <a:xfrm>
                <a:off x="5299488" y="1401302"/>
                <a:ext cx="2968625" cy="2968625"/>
              </a:xfrm>
              <a:custGeom>
                <a:avLst/>
                <a:gdLst>
                  <a:gd name="T0" fmla="*/ 630 w 1870"/>
                  <a:gd name="T1" fmla="*/ 46 h 1870"/>
                  <a:gd name="T2" fmla="*/ 706 w 1870"/>
                  <a:gd name="T3" fmla="*/ 128 h 1870"/>
                  <a:gd name="T4" fmla="*/ 406 w 1870"/>
                  <a:gd name="T5" fmla="*/ 428 h 1870"/>
                  <a:gd name="T6" fmla="*/ 260 w 1870"/>
                  <a:gd name="T7" fmla="*/ 282 h 1870"/>
                  <a:gd name="T8" fmla="*/ 102 w 1870"/>
                  <a:gd name="T9" fmla="*/ 732 h 1870"/>
                  <a:gd name="T10" fmla="*/ 34 w 1870"/>
                  <a:gd name="T11" fmla="*/ 668 h 1870"/>
                  <a:gd name="T12" fmla="*/ 100 w 1870"/>
                  <a:gd name="T13" fmla="*/ 736 h 1870"/>
                  <a:gd name="T14" fmla="*/ 0 w 1870"/>
                  <a:gd name="T15" fmla="*/ 840 h 1870"/>
                  <a:gd name="T16" fmla="*/ 102 w 1870"/>
                  <a:gd name="T17" fmla="*/ 1338 h 1870"/>
                  <a:gd name="T18" fmla="*/ 74 w 1870"/>
                  <a:gd name="T19" fmla="*/ 1316 h 1870"/>
                  <a:gd name="T20" fmla="*/ 100 w 1870"/>
                  <a:gd name="T21" fmla="*/ 1342 h 1870"/>
                  <a:gd name="T22" fmla="*/ 92 w 1870"/>
                  <a:gd name="T23" fmla="*/ 1356 h 1870"/>
                  <a:gd name="T24" fmla="*/ 362 w 1870"/>
                  <a:gd name="T25" fmla="*/ 1686 h 1870"/>
                  <a:gd name="T26" fmla="*/ 406 w 1870"/>
                  <a:gd name="T27" fmla="*/ 1648 h 1870"/>
                  <a:gd name="T28" fmla="*/ 558 w 1870"/>
                  <a:gd name="T29" fmla="*/ 1802 h 1870"/>
                  <a:gd name="T30" fmla="*/ 408 w 1870"/>
                  <a:gd name="T31" fmla="*/ 1646 h 1870"/>
                  <a:gd name="T32" fmla="*/ 786 w 1870"/>
                  <a:gd name="T33" fmla="*/ 1868 h 1870"/>
                  <a:gd name="T34" fmla="*/ 1012 w 1870"/>
                  <a:gd name="T35" fmla="*/ 1648 h 1870"/>
                  <a:gd name="T36" fmla="*/ 1206 w 1870"/>
                  <a:gd name="T37" fmla="*/ 1842 h 1870"/>
                  <a:gd name="T38" fmla="*/ 1016 w 1870"/>
                  <a:gd name="T39" fmla="*/ 1646 h 1870"/>
                  <a:gd name="T40" fmla="*/ 1590 w 1870"/>
                  <a:gd name="T41" fmla="*/ 1620 h 1870"/>
                  <a:gd name="T42" fmla="*/ 1318 w 1870"/>
                  <a:gd name="T43" fmla="*/ 1342 h 1870"/>
                  <a:gd name="T44" fmla="*/ 1618 w 1870"/>
                  <a:gd name="T45" fmla="*/ 1042 h 1870"/>
                  <a:gd name="T46" fmla="*/ 1828 w 1870"/>
                  <a:gd name="T47" fmla="*/ 1250 h 1870"/>
                  <a:gd name="T48" fmla="*/ 1870 w 1870"/>
                  <a:gd name="T49" fmla="*/ 790 h 1870"/>
                  <a:gd name="T50" fmla="*/ 1618 w 1870"/>
                  <a:gd name="T51" fmla="*/ 1036 h 1870"/>
                  <a:gd name="T52" fmla="*/ 1318 w 1870"/>
                  <a:gd name="T53" fmla="*/ 736 h 1870"/>
                  <a:gd name="T54" fmla="*/ 1618 w 1870"/>
                  <a:gd name="T55" fmla="*/ 434 h 1870"/>
                  <a:gd name="T56" fmla="*/ 1838 w 1870"/>
                  <a:gd name="T57" fmla="*/ 652 h 1870"/>
                  <a:gd name="T58" fmla="*/ 1622 w 1870"/>
                  <a:gd name="T59" fmla="*/ 432 h 1870"/>
                  <a:gd name="T60" fmla="*/ 1686 w 1870"/>
                  <a:gd name="T61" fmla="*/ 362 h 1870"/>
                  <a:gd name="T62" fmla="*/ 1618 w 1870"/>
                  <a:gd name="T63" fmla="*/ 428 h 1870"/>
                  <a:gd name="T64" fmla="*/ 1318 w 1870"/>
                  <a:gd name="T65" fmla="*/ 126 h 1870"/>
                  <a:gd name="T66" fmla="*/ 1350 w 1870"/>
                  <a:gd name="T67" fmla="*/ 88 h 1870"/>
                  <a:gd name="T68" fmla="*/ 1232 w 1870"/>
                  <a:gd name="T69" fmla="*/ 42 h 1870"/>
                  <a:gd name="T70" fmla="*/ 1312 w 1870"/>
                  <a:gd name="T71" fmla="*/ 128 h 1870"/>
                  <a:gd name="T72" fmla="*/ 1012 w 1870"/>
                  <a:gd name="T73" fmla="*/ 428 h 1870"/>
                  <a:gd name="T74" fmla="*/ 712 w 1870"/>
                  <a:gd name="T75" fmla="*/ 128 h 1870"/>
                  <a:gd name="T76" fmla="*/ 838 w 1870"/>
                  <a:gd name="T77" fmla="*/ 0 h 1870"/>
                  <a:gd name="T78" fmla="*/ 104 w 1870"/>
                  <a:gd name="T79" fmla="*/ 736 h 1870"/>
                  <a:gd name="T80" fmla="*/ 406 w 1870"/>
                  <a:gd name="T81" fmla="*/ 434 h 1870"/>
                  <a:gd name="T82" fmla="*/ 706 w 1870"/>
                  <a:gd name="T83" fmla="*/ 734 h 1870"/>
                  <a:gd name="T84" fmla="*/ 406 w 1870"/>
                  <a:gd name="T85" fmla="*/ 1036 h 1870"/>
                  <a:gd name="T86" fmla="*/ 104 w 1870"/>
                  <a:gd name="T87" fmla="*/ 736 h 1870"/>
                  <a:gd name="T88" fmla="*/ 406 w 1870"/>
                  <a:gd name="T89" fmla="*/ 1642 h 1870"/>
                  <a:gd name="T90" fmla="*/ 106 w 1870"/>
                  <a:gd name="T91" fmla="*/ 1342 h 1870"/>
                  <a:gd name="T92" fmla="*/ 406 w 1870"/>
                  <a:gd name="T93" fmla="*/ 1042 h 1870"/>
                  <a:gd name="T94" fmla="*/ 706 w 1870"/>
                  <a:gd name="T95" fmla="*/ 1342 h 1870"/>
                  <a:gd name="T96" fmla="*/ 708 w 1870"/>
                  <a:gd name="T97" fmla="*/ 738 h 1870"/>
                  <a:gd name="T98" fmla="*/ 408 w 1870"/>
                  <a:gd name="T99" fmla="*/ 1038 h 1870"/>
                  <a:gd name="T100" fmla="*/ 1012 w 1870"/>
                  <a:gd name="T101" fmla="*/ 1642 h 1870"/>
                  <a:gd name="T102" fmla="*/ 712 w 1870"/>
                  <a:gd name="T103" fmla="*/ 1342 h 1870"/>
                  <a:gd name="T104" fmla="*/ 1012 w 1870"/>
                  <a:gd name="T105" fmla="*/ 1042 h 1870"/>
                  <a:gd name="T106" fmla="*/ 1312 w 1870"/>
                  <a:gd name="T107" fmla="*/ 1342 h 1870"/>
                  <a:gd name="T108" fmla="*/ 1316 w 1870"/>
                  <a:gd name="T109" fmla="*/ 1338 h 1870"/>
                  <a:gd name="T110" fmla="*/ 1616 w 1870"/>
                  <a:gd name="T111" fmla="*/ 1038 h 1870"/>
                  <a:gd name="T112" fmla="*/ 1316 w 1870"/>
                  <a:gd name="T113" fmla="*/ 732 h 1870"/>
                  <a:gd name="T114" fmla="*/ 1012 w 1870"/>
                  <a:gd name="T115" fmla="*/ 434 h 1870"/>
                  <a:gd name="T116" fmla="*/ 1312 w 1870"/>
                  <a:gd name="T117" fmla="*/ 734 h 1870"/>
                  <a:gd name="T118" fmla="*/ 1012 w 1870"/>
                  <a:gd name="T119" fmla="*/ 1036 h 1870"/>
                  <a:gd name="T120" fmla="*/ 712 w 1870"/>
                  <a:gd name="T121" fmla="*/ 734 h 1870"/>
                  <a:gd name="T122" fmla="*/ 1012 w 1870"/>
                  <a:gd name="T123" fmla="*/ 434 h 1870"/>
                  <a:gd name="T124" fmla="*/ 408 w 1870"/>
                  <a:gd name="T125" fmla="*/ 432 h 1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0" h="1870">
                    <a:moveTo>
                      <a:pt x="708" y="124"/>
                    </a:moveTo>
                    <a:lnTo>
                      <a:pt x="630" y="46"/>
                    </a:lnTo>
                    <a:lnTo>
                      <a:pt x="630" y="46"/>
                    </a:lnTo>
                    <a:lnTo>
                      <a:pt x="626" y="48"/>
                    </a:lnTo>
                    <a:lnTo>
                      <a:pt x="706" y="126"/>
                    </a:lnTo>
                    <a:lnTo>
                      <a:pt x="706" y="128"/>
                    </a:lnTo>
                    <a:lnTo>
                      <a:pt x="706" y="128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260" y="282"/>
                    </a:lnTo>
                    <a:lnTo>
                      <a:pt x="260" y="282"/>
                    </a:lnTo>
                    <a:lnTo>
                      <a:pt x="256" y="286"/>
                    </a:lnTo>
                    <a:lnTo>
                      <a:pt x="402" y="432"/>
                    </a:lnTo>
                    <a:lnTo>
                      <a:pt x="102" y="732"/>
                    </a:lnTo>
                    <a:lnTo>
                      <a:pt x="36" y="664"/>
                    </a:lnTo>
                    <a:lnTo>
                      <a:pt x="36" y="664"/>
                    </a:lnTo>
                    <a:lnTo>
                      <a:pt x="34" y="668"/>
                    </a:lnTo>
                    <a:lnTo>
                      <a:pt x="100" y="734"/>
                    </a:lnTo>
                    <a:lnTo>
                      <a:pt x="98" y="734"/>
                    </a:lnTo>
                    <a:lnTo>
                      <a:pt x="100" y="736"/>
                    </a:lnTo>
                    <a:lnTo>
                      <a:pt x="0" y="834"/>
                    </a:lnTo>
                    <a:lnTo>
                      <a:pt x="0" y="834"/>
                    </a:lnTo>
                    <a:lnTo>
                      <a:pt x="0" y="840"/>
                    </a:lnTo>
                    <a:lnTo>
                      <a:pt x="102" y="738"/>
                    </a:lnTo>
                    <a:lnTo>
                      <a:pt x="402" y="1038"/>
                    </a:lnTo>
                    <a:lnTo>
                      <a:pt x="102" y="1338"/>
                    </a:lnTo>
                    <a:lnTo>
                      <a:pt x="70" y="1306"/>
                    </a:lnTo>
                    <a:lnTo>
                      <a:pt x="70" y="1306"/>
                    </a:lnTo>
                    <a:lnTo>
                      <a:pt x="74" y="1316"/>
                    </a:lnTo>
                    <a:lnTo>
                      <a:pt x="100" y="1342"/>
                    </a:lnTo>
                    <a:lnTo>
                      <a:pt x="98" y="1342"/>
                    </a:lnTo>
                    <a:lnTo>
                      <a:pt x="100" y="1342"/>
                    </a:lnTo>
                    <a:lnTo>
                      <a:pt x="90" y="1352"/>
                    </a:lnTo>
                    <a:lnTo>
                      <a:pt x="90" y="1352"/>
                    </a:lnTo>
                    <a:lnTo>
                      <a:pt x="92" y="1356"/>
                    </a:lnTo>
                    <a:lnTo>
                      <a:pt x="102" y="1346"/>
                    </a:lnTo>
                    <a:lnTo>
                      <a:pt x="402" y="1646"/>
                    </a:lnTo>
                    <a:lnTo>
                      <a:pt x="362" y="1686"/>
                    </a:lnTo>
                    <a:lnTo>
                      <a:pt x="362" y="1686"/>
                    </a:lnTo>
                    <a:lnTo>
                      <a:pt x="366" y="1688"/>
                    </a:lnTo>
                    <a:lnTo>
                      <a:pt x="406" y="1648"/>
                    </a:lnTo>
                    <a:lnTo>
                      <a:pt x="406" y="1650"/>
                    </a:lnTo>
                    <a:lnTo>
                      <a:pt x="406" y="1648"/>
                    </a:lnTo>
                    <a:lnTo>
                      <a:pt x="558" y="1802"/>
                    </a:lnTo>
                    <a:lnTo>
                      <a:pt x="558" y="1802"/>
                    </a:lnTo>
                    <a:lnTo>
                      <a:pt x="568" y="1806"/>
                    </a:lnTo>
                    <a:lnTo>
                      <a:pt x="408" y="1646"/>
                    </a:lnTo>
                    <a:lnTo>
                      <a:pt x="708" y="1346"/>
                    </a:lnTo>
                    <a:lnTo>
                      <a:pt x="1008" y="1646"/>
                    </a:lnTo>
                    <a:lnTo>
                      <a:pt x="786" y="1868"/>
                    </a:lnTo>
                    <a:lnTo>
                      <a:pt x="786" y="1868"/>
                    </a:lnTo>
                    <a:lnTo>
                      <a:pt x="790" y="1870"/>
                    </a:lnTo>
                    <a:lnTo>
                      <a:pt x="1012" y="1648"/>
                    </a:lnTo>
                    <a:lnTo>
                      <a:pt x="1012" y="1650"/>
                    </a:lnTo>
                    <a:lnTo>
                      <a:pt x="1012" y="1648"/>
                    </a:lnTo>
                    <a:lnTo>
                      <a:pt x="1206" y="1842"/>
                    </a:lnTo>
                    <a:lnTo>
                      <a:pt x="1206" y="1842"/>
                    </a:lnTo>
                    <a:lnTo>
                      <a:pt x="1210" y="1842"/>
                    </a:lnTo>
                    <a:lnTo>
                      <a:pt x="1016" y="1646"/>
                    </a:lnTo>
                    <a:lnTo>
                      <a:pt x="1316" y="1346"/>
                    </a:lnTo>
                    <a:lnTo>
                      <a:pt x="1590" y="1620"/>
                    </a:lnTo>
                    <a:lnTo>
                      <a:pt x="1590" y="1620"/>
                    </a:lnTo>
                    <a:lnTo>
                      <a:pt x="1592" y="1618"/>
                    </a:lnTo>
                    <a:lnTo>
                      <a:pt x="1318" y="1342"/>
                    </a:lnTo>
                    <a:lnTo>
                      <a:pt x="1318" y="1342"/>
                    </a:lnTo>
                    <a:lnTo>
                      <a:pt x="1318" y="1342"/>
                    </a:lnTo>
                    <a:lnTo>
                      <a:pt x="1618" y="1042"/>
                    </a:lnTo>
                    <a:lnTo>
                      <a:pt x="1618" y="1042"/>
                    </a:lnTo>
                    <a:lnTo>
                      <a:pt x="1618" y="1042"/>
                    </a:lnTo>
                    <a:lnTo>
                      <a:pt x="1828" y="1250"/>
                    </a:lnTo>
                    <a:lnTo>
                      <a:pt x="1828" y="1250"/>
                    </a:lnTo>
                    <a:lnTo>
                      <a:pt x="1830" y="1246"/>
                    </a:lnTo>
                    <a:lnTo>
                      <a:pt x="1622" y="1038"/>
                    </a:lnTo>
                    <a:lnTo>
                      <a:pt x="1870" y="790"/>
                    </a:lnTo>
                    <a:lnTo>
                      <a:pt x="1870" y="790"/>
                    </a:lnTo>
                    <a:lnTo>
                      <a:pt x="1870" y="786"/>
                    </a:lnTo>
                    <a:lnTo>
                      <a:pt x="1618" y="1036"/>
                    </a:lnTo>
                    <a:lnTo>
                      <a:pt x="1618" y="1036"/>
                    </a:lnTo>
                    <a:lnTo>
                      <a:pt x="1618" y="1036"/>
                    </a:lnTo>
                    <a:lnTo>
                      <a:pt x="1318" y="736"/>
                    </a:lnTo>
                    <a:lnTo>
                      <a:pt x="1318" y="734"/>
                    </a:lnTo>
                    <a:lnTo>
                      <a:pt x="1318" y="734"/>
                    </a:lnTo>
                    <a:lnTo>
                      <a:pt x="1618" y="434"/>
                    </a:lnTo>
                    <a:lnTo>
                      <a:pt x="1618" y="434"/>
                    </a:lnTo>
                    <a:lnTo>
                      <a:pt x="1618" y="434"/>
                    </a:lnTo>
                    <a:lnTo>
                      <a:pt x="1838" y="652"/>
                    </a:lnTo>
                    <a:lnTo>
                      <a:pt x="1838" y="652"/>
                    </a:lnTo>
                    <a:lnTo>
                      <a:pt x="1836" y="644"/>
                    </a:lnTo>
                    <a:lnTo>
                      <a:pt x="1622" y="432"/>
                    </a:lnTo>
                    <a:lnTo>
                      <a:pt x="1688" y="366"/>
                    </a:lnTo>
                    <a:lnTo>
                      <a:pt x="1688" y="366"/>
                    </a:lnTo>
                    <a:lnTo>
                      <a:pt x="1686" y="362"/>
                    </a:lnTo>
                    <a:lnTo>
                      <a:pt x="1618" y="428"/>
                    </a:lnTo>
                    <a:lnTo>
                      <a:pt x="1618" y="428"/>
                    </a:lnTo>
                    <a:lnTo>
                      <a:pt x="1618" y="428"/>
                    </a:lnTo>
                    <a:lnTo>
                      <a:pt x="1318" y="128"/>
                    </a:lnTo>
                    <a:lnTo>
                      <a:pt x="1318" y="128"/>
                    </a:lnTo>
                    <a:lnTo>
                      <a:pt x="1318" y="126"/>
                    </a:lnTo>
                    <a:lnTo>
                      <a:pt x="1354" y="90"/>
                    </a:lnTo>
                    <a:lnTo>
                      <a:pt x="1354" y="90"/>
                    </a:lnTo>
                    <a:lnTo>
                      <a:pt x="1350" y="88"/>
                    </a:lnTo>
                    <a:lnTo>
                      <a:pt x="1316" y="124"/>
                    </a:lnTo>
                    <a:lnTo>
                      <a:pt x="1232" y="42"/>
                    </a:lnTo>
                    <a:lnTo>
                      <a:pt x="1232" y="42"/>
                    </a:lnTo>
                    <a:lnTo>
                      <a:pt x="1224" y="38"/>
                    </a:lnTo>
                    <a:lnTo>
                      <a:pt x="1312" y="126"/>
                    </a:lnTo>
                    <a:lnTo>
                      <a:pt x="1312" y="128"/>
                    </a:lnTo>
                    <a:lnTo>
                      <a:pt x="1312" y="128"/>
                    </a:lnTo>
                    <a:lnTo>
                      <a:pt x="1012" y="428"/>
                    </a:lnTo>
                    <a:lnTo>
                      <a:pt x="1012" y="428"/>
                    </a:lnTo>
                    <a:lnTo>
                      <a:pt x="1012" y="428"/>
                    </a:lnTo>
                    <a:lnTo>
                      <a:pt x="712" y="128"/>
                    </a:lnTo>
                    <a:lnTo>
                      <a:pt x="712" y="128"/>
                    </a:lnTo>
                    <a:lnTo>
                      <a:pt x="712" y="126"/>
                    </a:lnTo>
                    <a:lnTo>
                      <a:pt x="838" y="0"/>
                    </a:lnTo>
                    <a:lnTo>
                      <a:pt x="838" y="0"/>
                    </a:lnTo>
                    <a:lnTo>
                      <a:pt x="832" y="0"/>
                    </a:lnTo>
                    <a:lnTo>
                      <a:pt x="708" y="124"/>
                    </a:lnTo>
                    <a:close/>
                    <a:moveTo>
                      <a:pt x="104" y="736"/>
                    </a:moveTo>
                    <a:lnTo>
                      <a:pt x="106" y="734"/>
                    </a:lnTo>
                    <a:lnTo>
                      <a:pt x="104" y="734"/>
                    </a:lnTo>
                    <a:lnTo>
                      <a:pt x="406" y="434"/>
                    </a:lnTo>
                    <a:lnTo>
                      <a:pt x="406" y="434"/>
                    </a:lnTo>
                    <a:lnTo>
                      <a:pt x="406" y="434"/>
                    </a:lnTo>
                    <a:lnTo>
                      <a:pt x="706" y="734"/>
                    </a:lnTo>
                    <a:lnTo>
                      <a:pt x="706" y="734"/>
                    </a:lnTo>
                    <a:lnTo>
                      <a:pt x="706" y="736"/>
                    </a:lnTo>
                    <a:lnTo>
                      <a:pt x="406" y="1036"/>
                    </a:lnTo>
                    <a:lnTo>
                      <a:pt x="406" y="1036"/>
                    </a:lnTo>
                    <a:lnTo>
                      <a:pt x="406" y="1036"/>
                    </a:lnTo>
                    <a:lnTo>
                      <a:pt x="104" y="736"/>
                    </a:lnTo>
                    <a:close/>
                    <a:moveTo>
                      <a:pt x="706" y="1342"/>
                    </a:moveTo>
                    <a:lnTo>
                      <a:pt x="406" y="1644"/>
                    </a:lnTo>
                    <a:lnTo>
                      <a:pt x="406" y="1642"/>
                    </a:lnTo>
                    <a:lnTo>
                      <a:pt x="406" y="1644"/>
                    </a:lnTo>
                    <a:lnTo>
                      <a:pt x="104" y="1342"/>
                    </a:lnTo>
                    <a:lnTo>
                      <a:pt x="106" y="1342"/>
                    </a:lnTo>
                    <a:lnTo>
                      <a:pt x="104" y="1342"/>
                    </a:lnTo>
                    <a:lnTo>
                      <a:pt x="406" y="1042"/>
                    </a:lnTo>
                    <a:lnTo>
                      <a:pt x="406" y="1042"/>
                    </a:lnTo>
                    <a:lnTo>
                      <a:pt x="406" y="1042"/>
                    </a:lnTo>
                    <a:lnTo>
                      <a:pt x="706" y="1342"/>
                    </a:lnTo>
                    <a:lnTo>
                      <a:pt x="706" y="1342"/>
                    </a:lnTo>
                    <a:lnTo>
                      <a:pt x="706" y="1342"/>
                    </a:lnTo>
                    <a:close/>
                    <a:moveTo>
                      <a:pt x="408" y="1038"/>
                    </a:moveTo>
                    <a:lnTo>
                      <a:pt x="708" y="738"/>
                    </a:lnTo>
                    <a:lnTo>
                      <a:pt x="1008" y="1038"/>
                    </a:lnTo>
                    <a:lnTo>
                      <a:pt x="708" y="1338"/>
                    </a:lnTo>
                    <a:lnTo>
                      <a:pt x="408" y="1038"/>
                    </a:lnTo>
                    <a:close/>
                    <a:moveTo>
                      <a:pt x="1312" y="1342"/>
                    </a:moveTo>
                    <a:lnTo>
                      <a:pt x="1012" y="1644"/>
                    </a:lnTo>
                    <a:lnTo>
                      <a:pt x="1012" y="1642"/>
                    </a:lnTo>
                    <a:lnTo>
                      <a:pt x="1012" y="1644"/>
                    </a:lnTo>
                    <a:lnTo>
                      <a:pt x="712" y="1342"/>
                    </a:lnTo>
                    <a:lnTo>
                      <a:pt x="712" y="1342"/>
                    </a:lnTo>
                    <a:lnTo>
                      <a:pt x="712" y="1342"/>
                    </a:lnTo>
                    <a:lnTo>
                      <a:pt x="1012" y="1042"/>
                    </a:lnTo>
                    <a:lnTo>
                      <a:pt x="1012" y="1042"/>
                    </a:lnTo>
                    <a:lnTo>
                      <a:pt x="1012" y="1042"/>
                    </a:lnTo>
                    <a:lnTo>
                      <a:pt x="1312" y="1342"/>
                    </a:lnTo>
                    <a:lnTo>
                      <a:pt x="1312" y="1342"/>
                    </a:lnTo>
                    <a:lnTo>
                      <a:pt x="1312" y="1342"/>
                    </a:lnTo>
                    <a:close/>
                    <a:moveTo>
                      <a:pt x="1616" y="1038"/>
                    </a:moveTo>
                    <a:lnTo>
                      <a:pt x="1316" y="1338"/>
                    </a:lnTo>
                    <a:lnTo>
                      <a:pt x="1016" y="1038"/>
                    </a:lnTo>
                    <a:lnTo>
                      <a:pt x="1316" y="738"/>
                    </a:lnTo>
                    <a:lnTo>
                      <a:pt x="1616" y="1038"/>
                    </a:lnTo>
                    <a:close/>
                    <a:moveTo>
                      <a:pt x="1316" y="130"/>
                    </a:moveTo>
                    <a:lnTo>
                      <a:pt x="1616" y="432"/>
                    </a:lnTo>
                    <a:lnTo>
                      <a:pt x="1316" y="732"/>
                    </a:lnTo>
                    <a:lnTo>
                      <a:pt x="1016" y="432"/>
                    </a:lnTo>
                    <a:lnTo>
                      <a:pt x="1316" y="130"/>
                    </a:lnTo>
                    <a:close/>
                    <a:moveTo>
                      <a:pt x="1012" y="434"/>
                    </a:moveTo>
                    <a:lnTo>
                      <a:pt x="1012" y="434"/>
                    </a:lnTo>
                    <a:lnTo>
                      <a:pt x="1312" y="734"/>
                    </a:lnTo>
                    <a:lnTo>
                      <a:pt x="1312" y="734"/>
                    </a:lnTo>
                    <a:lnTo>
                      <a:pt x="1312" y="736"/>
                    </a:lnTo>
                    <a:lnTo>
                      <a:pt x="1012" y="1036"/>
                    </a:lnTo>
                    <a:lnTo>
                      <a:pt x="1012" y="1036"/>
                    </a:lnTo>
                    <a:lnTo>
                      <a:pt x="1012" y="1036"/>
                    </a:lnTo>
                    <a:lnTo>
                      <a:pt x="712" y="736"/>
                    </a:lnTo>
                    <a:lnTo>
                      <a:pt x="712" y="734"/>
                    </a:lnTo>
                    <a:lnTo>
                      <a:pt x="712" y="734"/>
                    </a:lnTo>
                    <a:lnTo>
                      <a:pt x="1012" y="434"/>
                    </a:lnTo>
                    <a:lnTo>
                      <a:pt x="1012" y="434"/>
                    </a:lnTo>
                    <a:close/>
                    <a:moveTo>
                      <a:pt x="1008" y="432"/>
                    </a:moveTo>
                    <a:lnTo>
                      <a:pt x="708" y="732"/>
                    </a:lnTo>
                    <a:lnTo>
                      <a:pt x="408" y="432"/>
                    </a:lnTo>
                    <a:lnTo>
                      <a:pt x="708" y="130"/>
                    </a:lnTo>
                    <a:lnTo>
                      <a:pt x="1008" y="4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 userDrawn="1"/>
          </p:nvGrpSpPr>
          <p:grpSpPr>
            <a:xfrm>
              <a:off x="6045613" y="2306177"/>
              <a:ext cx="1476375" cy="1158875"/>
              <a:chOff x="9201150" y="3306763"/>
              <a:chExt cx="1476375" cy="1158875"/>
            </a:xfrm>
            <a:solidFill>
              <a:schemeClr val="bg1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9201150" y="3306763"/>
                <a:ext cx="577850" cy="1158875"/>
              </a:xfrm>
              <a:custGeom>
                <a:avLst/>
                <a:gdLst>
                  <a:gd name="T0" fmla="*/ 28 w 364"/>
                  <a:gd name="T1" fmla="*/ 338 h 730"/>
                  <a:gd name="T2" fmla="*/ 192 w 364"/>
                  <a:gd name="T3" fmla="*/ 338 h 730"/>
                  <a:gd name="T4" fmla="*/ 192 w 364"/>
                  <a:gd name="T5" fmla="*/ 338 h 730"/>
                  <a:gd name="T6" fmla="*/ 190 w 364"/>
                  <a:gd name="T7" fmla="*/ 362 h 730"/>
                  <a:gd name="T8" fmla="*/ 188 w 364"/>
                  <a:gd name="T9" fmla="*/ 384 h 730"/>
                  <a:gd name="T10" fmla="*/ 184 w 364"/>
                  <a:gd name="T11" fmla="*/ 406 h 730"/>
                  <a:gd name="T12" fmla="*/ 178 w 364"/>
                  <a:gd name="T13" fmla="*/ 426 h 730"/>
                  <a:gd name="T14" fmla="*/ 172 w 364"/>
                  <a:gd name="T15" fmla="*/ 446 h 730"/>
                  <a:gd name="T16" fmla="*/ 164 w 364"/>
                  <a:gd name="T17" fmla="*/ 464 h 730"/>
                  <a:gd name="T18" fmla="*/ 156 w 364"/>
                  <a:gd name="T19" fmla="*/ 480 h 730"/>
                  <a:gd name="T20" fmla="*/ 146 w 364"/>
                  <a:gd name="T21" fmla="*/ 496 h 730"/>
                  <a:gd name="T22" fmla="*/ 146 w 364"/>
                  <a:gd name="T23" fmla="*/ 496 h 730"/>
                  <a:gd name="T24" fmla="*/ 134 w 364"/>
                  <a:gd name="T25" fmla="*/ 512 h 730"/>
                  <a:gd name="T26" fmla="*/ 120 w 364"/>
                  <a:gd name="T27" fmla="*/ 524 h 730"/>
                  <a:gd name="T28" fmla="*/ 106 w 364"/>
                  <a:gd name="T29" fmla="*/ 538 h 730"/>
                  <a:gd name="T30" fmla="*/ 88 w 364"/>
                  <a:gd name="T31" fmla="*/ 550 h 730"/>
                  <a:gd name="T32" fmla="*/ 68 w 364"/>
                  <a:gd name="T33" fmla="*/ 562 h 730"/>
                  <a:gd name="T34" fmla="*/ 48 w 364"/>
                  <a:gd name="T35" fmla="*/ 572 h 730"/>
                  <a:gd name="T36" fmla="*/ 26 w 364"/>
                  <a:gd name="T37" fmla="*/ 582 h 730"/>
                  <a:gd name="T38" fmla="*/ 0 w 364"/>
                  <a:gd name="T39" fmla="*/ 590 h 730"/>
                  <a:gd name="T40" fmla="*/ 66 w 364"/>
                  <a:gd name="T41" fmla="*/ 730 h 730"/>
                  <a:gd name="T42" fmla="*/ 66 w 364"/>
                  <a:gd name="T43" fmla="*/ 730 h 730"/>
                  <a:gd name="T44" fmla="*/ 92 w 364"/>
                  <a:gd name="T45" fmla="*/ 720 h 730"/>
                  <a:gd name="T46" fmla="*/ 118 w 364"/>
                  <a:gd name="T47" fmla="*/ 708 h 730"/>
                  <a:gd name="T48" fmla="*/ 142 w 364"/>
                  <a:gd name="T49" fmla="*/ 698 h 730"/>
                  <a:gd name="T50" fmla="*/ 164 w 364"/>
                  <a:gd name="T51" fmla="*/ 684 h 730"/>
                  <a:gd name="T52" fmla="*/ 186 w 364"/>
                  <a:gd name="T53" fmla="*/ 670 h 730"/>
                  <a:gd name="T54" fmla="*/ 208 w 364"/>
                  <a:gd name="T55" fmla="*/ 656 h 730"/>
                  <a:gd name="T56" fmla="*/ 226 w 364"/>
                  <a:gd name="T57" fmla="*/ 640 h 730"/>
                  <a:gd name="T58" fmla="*/ 244 w 364"/>
                  <a:gd name="T59" fmla="*/ 624 h 730"/>
                  <a:gd name="T60" fmla="*/ 244 w 364"/>
                  <a:gd name="T61" fmla="*/ 624 h 730"/>
                  <a:gd name="T62" fmla="*/ 262 w 364"/>
                  <a:gd name="T63" fmla="*/ 606 h 730"/>
                  <a:gd name="T64" fmla="*/ 276 w 364"/>
                  <a:gd name="T65" fmla="*/ 590 h 730"/>
                  <a:gd name="T66" fmla="*/ 290 w 364"/>
                  <a:gd name="T67" fmla="*/ 572 h 730"/>
                  <a:gd name="T68" fmla="*/ 304 w 364"/>
                  <a:gd name="T69" fmla="*/ 552 h 730"/>
                  <a:gd name="T70" fmla="*/ 314 w 364"/>
                  <a:gd name="T71" fmla="*/ 534 h 730"/>
                  <a:gd name="T72" fmla="*/ 324 w 364"/>
                  <a:gd name="T73" fmla="*/ 514 h 730"/>
                  <a:gd name="T74" fmla="*/ 332 w 364"/>
                  <a:gd name="T75" fmla="*/ 494 h 730"/>
                  <a:gd name="T76" fmla="*/ 340 w 364"/>
                  <a:gd name="T77" fmla="*/ 472 h 730"/>
                  <a:gd name="T78" fmla="*/ 340 w 364"/>
                  <a:gd name="T79" fmla="*/ 472 h 730"/>
                  <a:gd name="T80" fmla="*/ 346 w 364"/>
                  <a:gd name="T81" fmla="*/ 450 h 730"/>
                  <a:gd name="T82" fmla="*/ 350 w 364"/>
                  <a:gd name="T83" fmla="*/ 426 h 730"/>
                  <a:gd name="T84" fmla="*/ 358 w 364"/>
                  <a:gd name="T85" fmla="*/ 374 h 730"/>
                  <a:gd name="T86" fmla="*/ 364 w 364"/>
                  <a:gd name="T87" fmla="*/ 312 h 730"/>
                  <a:gd name="T88" fmla="*/ 364 w 364"/>
                  <a:gd name="T89" fmla="*/ 242 h 730"/>
                  <a:gd name="T90" fmla="*/ 364 w 364"/>
                  <a:gd name="T91" fmla="*/ 0 h 730"/>
                  <a:gd name="T92" fmla="*/ 28 w 364"/>
                  <a:gd name="T93" fmla="*/ 0 h 730"/>
                  <a:gd name="T94" fmla="*/ 28 w 364"/>
                  <a:gd name="T95" fmla="*/ 338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338"/>
                    </a:moveTo>
                    <a:lnTo>
                      <a:pt x="192" y="338"/>
                    </a:lnTo>
                    <a:lnTo>
                      <a:pt x="192" y="338"/>
                    </a:lnTo>
                    <a:lnTo>
                      <a:pt x="190" y="362"/>
                    </a:lnTo>
                    <a:lnTo>
                      <a:pt x="188" y="384"/>
                    </a:lnTo>
                    <a:lnTo>
                      <a:pt x="184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6" y="480"/>
                    </a:lnTo>
                    <a:lnTo>
                      <a:pt x="146" y="496"/>
                    </a:lnTo>
                    <a:lnTo>
                      <a:pt x="146" y="496"/>
                    </a:lnTo>
                    <a:lnTo>
                      <a:pt x="134" y="512"/>
                    </a:lnTo>
                    <a:lnTo>
                      <a:pt x="120" y="524"/>
                    </a:lnTo>
                    <a:lnTo>
                      <a:pt x="106" y="538"/>
                    </a:lnTo>
                    <a:lnTo>
                      <a:pt x="88" y="550"/>
                    </a:lnTo>
                    <a:lnTo>
                      <a:pt x="68" y="562"/>
                    </a:lnTo>
                    <a:lnTo>
                      <a:pt x="48" y="572"/>
                    </a:lnTo>
                    <a:lnTo>
                      <a:pt x="26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8" y="708"/>
                    </a:lnTo>
                    <a:lnTo>
                      <a:pt x="142" y="698"/>
                    </a:lnTo>
                    <a:lnTo>
                      <a:pt x="164" y="684"/>
                    </a:lnTo>
                    <a:lnTo>
                      <a:pt x="186" y="670"/>
                    </a:lnTo>
                    <a:lnTo>
                      <a:pt x="208" y="656"/>
                    </a:lnTo>
                    <a:lnTo>
                      <a:pt x="226" y="640"/>
                    </a:lnTo>
                    <a:lnTo>
                      <a:pt x="244" y="624"/>
                    </a:lnTo>
                    <a:lnTo>
                      <a:pt x="244" y="624"/>
                    </a:lnTo>
                    <a:lnTo>
                      <a:pt x="262" y="606"/>
                    </a:lnTo>
                    <a:lnTo>
                      <a:pt x="276" y="590"/>
                    </a:lnTo>
                    <a:lnTo>
                      <a:pt x="290" y="572"/>
                    </a:lnTo>
                    <a:lnTo>
                      <a:pt x="304" y="552"/>
                    </a:lnTo>
                    <a:lnTo>
                      <a:pt x="314" y="534"/>
                    </a:lnTo>
                    <a:lnTo>
                      <a:pt x="324" y="514"/>
                    </a:lnTo>
                    <a:lnTo>
                      <a:pt x="332" y="494"/>
                    </a:lnTo>
                    <a:lnTo>
                      <a:pt x="340" y="472"/>
                    </a:lnTo>
                    <a:lnTo>
                      <a:pt x="340" y="472"/>
                    </a:lnTo>
                    <a:lnTo>
                      <a:pt x="346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4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lnTo>
                      <a:pt x="28" y="338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 userDrawn="1"/>
            </p:nvSpPr>
            <p:spPr bwMode="auto">
              <a:xfrm>
                <a:off x="10099675" y="3306763"/>
                <a:ext cx="577850" cy="1158875"/>
              </a:xfrm>
              <a:custGeom>
                <a:avLst/>
                <a:gdLst>
                  <a:gd name="T0" fmla="*/ 28 w 364"/>
                  <a:gd name="T1" fmla="*/ 0 h 730"/>
                  <a:gd name="T2" fmla="*/ 28 w 364"/>
                  <a:gd name="T3" fmla="*/ 338 h 730"/>
                  <a:gd name="T4" fmla="*/ 190 w 364"/>
                  <a:gd name="T5" fmla="*/ 338 h 730"/>
                  <a:gd name="T6" fmla="*/ 190 w 364"/>
                  <a:gd name="T7" fmla="*/ 338 h 730"/>
                  <a:gd name="T8" fmla="*/ 188 w 364"/>
                  <a:gd name="T9" fmla="*/ 362 h 730"/>
                  <a:gd name="T10" fmla="*/ 186 w 364"/>
                  <a:gd name="T11" fmla="*/ 384 h 730"/>
                  <a:gd name="T12" fmla="*/ 182 w 364"/>
                  <a:gd name="T13" fmla="*/ 406 h 730"/>
                  <a:gd name="T14" fmla="*/ 178 w 364"/>
                  <a:gd name="T15" fmla="*/ 426 h 730"/>
                  <a:gd name="T16" fmla="*/ 172 w 364"/>
                  <a:gd name="T17" fmla="*/ 446 h 730"/>
                  <a:gd name="T18" fmla="*/ 164 w 364"/>
                  <a:gd name="T19" fmla="*/ 464 h 730"/>
                  <a:gd name="T20" fmla="*/ 154 w 364"/>
                  <a:gd name="T21" fmla="*/ 480 h 730"/>
                  <a:gd name="T22" fmla="*/ 144 w 364"/>
                  <a:gd name="T23" fmla="*/ 496 h 730"/>
                  <a:gd name="T24" fmla="*/ 144 w 364"/>
                  <a:gd name="T25" fmla="*/ 496 h 730"/>
                  <a:gd name="T26" fmla="*/ 132 w 364"/>
                  <a:gd name="T27" fmla="*/ 512 h 730"/>
                  <a:gd name="T28" fmla="*/ 118 w 364"/>
                  <a:gd name="T29" fmla="*/ 524 h 730"/>
                  <a:gd name="T30" fmla="*/ 104 w 364"/>
                  <a:gd name="T31" fmla="*/ 538 h 730"/>
                  <a:gd name="T32" fmla="*/ 86 w 364"/>
                  <a:gd name="T33" fmla="*/ 550 h 730"/>
                  <a:gd name="T34" fmla="*/ 68 w 364"/>
                  <a:gd name="T35" fmla="*/ 562 h 730"/>
                  <a:gd name="T36" fmla="*/ 46 w 364"/>
                  <a:gd name="T37" fmla="*/ 572 h 730"/>
                  <a:gd name="T38" fmla="*/ 24 w 364"/>
                  <a:gd name="T39" fmla="*/ 582 h 730"/>
                  <a:gd name="T40" fmla="*/ 0 w 364"/>
                  <a:gd name="T41" fmla="*/ 590 h 730"/>
                  <a:gd name="T42" fmla="*/ 66 w 364"/>
                  <a:gd name="T43" fmla="*/ 730 h 730"/>
                  <a:gd name="T44" fmla="*/ 66 w 364"/>
                  <a:gd name="T45" fmla="*/ 730 h 730"/>
                  <a:gd name="T46" fmla="*/ 92 w 364"/>
                  <a:gd name="T47" fmla="*/ 720 h 730"/>
                  <a:gd name="T48" fmla="*/ 116 w 364"/>
                  <a:gd name="T49" fmla="*/ 708 h 730"/>
                  <a:gd name="T50" fmla="*/ 140 w 364"/>
                  <a:gd name="T51" fmla="*/ 698 h 730"/>
                  <a:gd name="T52" fmla="*/ 164 w 364"/>
                  <a:gd name="T53" fmla="*/ 684 h 730"/>
                  <a:gd name="T54" fmla="*/ 184 w 364"/>
                  <a:gd name="T55" fmla="*/ 670 h 730"/>
                  <a:gd name="T56" fmla="*/ 206 w 364"/>
                  <a:gd name="T57" fmla="*/ 656 h 730"/>
                  <a:gd name="T58" fmla="*/ 224 w 364"/>
                  <a:gd name="T59" fmla="*/ 640 h 730"/>
                  <a:gd name="T60" fmla="*/ 242 w 364"/>
                  <a:gd name="T61" fmla="*/ 624 h 730"/>
                  <a:gd name="T62" fmla="*/ 242 w 364"/>
                  <a:gd name="T63" fmla="*/ 624 h 730"/>
                  <a:gd name="T64" fmla="*/ 260 w 364"/>
                  <a:gd name="T65" fmla="*/ 606 h 730"/>
                  <a:gd name="T66" fmla="*/ 274 w 364"/>
                  <a:gd name="T67" fmla="*/ 590 h 730"/>
                  <a:gd name="T68" fmla="*/ 288 w 364"/>
                  <a:gd name="T69" fmla="*/ 572 h 730"/>
                  <a:gd name="T70" fmla="*/ 302 w 364"/>
                  <a:gd name="T71" fmla="*/ 552 h 730"/>
                  <a:gd name="T72" fmla="*/ 312 w 364"/>
                  <a:gd name="T73" fmla="*/ 534 h 730"/>
                  <a:gd name="T74" fmla="*/ 322 w 364"/>
                  <a:gd name="T75" fmla="*/ 514 h 730"/>
                  <a:gd name="T76" fmla="*/ 332 w 364"/>
                  <a:gd name="T77" fmla="*/ 494 h 730"/>
                  <a:gd name="T78" fmla="*/ 338 w 364"/>
                  <a:gd name="T79" fmla="*/ 472 h 730"/>
                  <a:gd name="T80" fmla="*/ 338 w 364"/>
                  <a:gd name="T81" fmla="*/ 472 h 730"/>
                  <a:gd name="T82" fmla="*/ 344 w 364"/>
                  <a:gd name="T83" fmla="*/ 450 h 730"/>
                  <a:gd name="T84" fmla="*/ 350 w 364"/>
                  <a:gd name="T85" fmla="*/ 426 h 730"/>
                  <a:gd name="T86" fmla="*/ 358 w 364"/>
                  <a:gd name="T87" fmla="*/ 374 h 730"/>
                  <a:gd name="T88" fmla="*/ 362 w 364"/>
                  <a:gd name="T89" fmla="*/ 312 h 730"/>
                  <a:gd name="T90" fmla="*/ 364 w 364"/>
                  <a:gd name="T91" fmla="*/ 242 h 730"/>
                  <a:gd name="T92" fmla="*/ 364 w 364"/>
                  <a:gd name="T93" fmla="*/ 0 h 730"/>
                  <a:gd name="T94" fmla="*/ 28 w 364"/>
                  <a:gd name="T95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0"/>
                    </a:moveTo>
                    <a:lnTo>
                      <a:pt x="28" y="338"/>
                    </a:lnTo>
                    <a:lnTo>
                      <a:pt x="190" y="338"/>
                    </a:lnTo>
                    <a:lnTo>
                      <a:pt x="190" y="338"/>
                    </a:lnTo>
                    <a:lnTo>
                      <a:pt x="188" y="362"/>
                    </a:lnTo>
                    <a:lnTo>
                      <a:pt x="186" y="384"/>
                    </a:lnTo>
                    <a:lnTo>
                      <a:pt x="182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4" y="480"/>
                    </a:lnTo>
                    <a:lnTo>
                      <a:pt x="144" y="496"/>
                    </a:lnTo>
                    <a:lnTo>
                      <a:pt x="144" y="496"/>
                    </a:lnTo>
                    <a:lnTo>
                      <a:pt x="132" y="512"/>
                    </a:lnTo>
                    <a:lnTo>
                      <a:pt x="118" y="524"/>
                    </a:lnTo>
                    <a:lnTo>
                      <a:pt x="104" y="538"/>
                    </a:lnTo>
                    <a:lnTo>
                      <a:pt x="86" y="550"/>
                    </a:lnTo>
                    <a:lnTo>
                      <a:pt x="68" y="562"/>
                    </a:lnTo>
                    <a:lnTo>
                      <a:pt x="46" y="572"/>
                    </a:lnTo>
                    <a:lnTo>
                      <a:pt x="24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6" y="708"/>
                    </a:lnTo>
                    <a:lnTo>
                      <a:pt x="140" y="698"/>
                    </a:lnTo>
                    <a:lnTo>
                      <a:pt x="164" y="684"/>
                    </a:lnTo>
                    <a:lnTo>
                      <a:pt x="184" y="670"/>
                    </a:lnTo>
                    <a:lnTo>
                      <a:pt x="206" y="656"/>
                    </a:lnTo>
                    <a:lnTo>
                      <a:pt x="224" y="640"/>
                    </a:lnTo>
                    <a:lnTo>
                      <a:pt x="242" y="624"/>
                    </a:lnTo>
                    <a:lnTo>
                      <a:pt x="242" y="624"/>
                    </a:lnTo>
                    <a:lnTo>
                      <a:pt x="260" y="606"/>
                    </a:lnTo>
                    <a:lnTo>
                      <a:pt x="274" y="590"/>
                    </a:lnTo>
                    <a:lnTo>
                      <a:pt x="288" y="572"/>
                    </a:lnTo>
                    <a:lnTo>
                      <a:pt x="302" y="552"/>
                    </a:lnTo>
                    <a:lnTo>
                      <a:pt x="312" y="534"/>
                    </a:lnTo>
                    <a:lnTo>
                      <a:pt x="322" y="514"/>
                    </a:lnTo>
                    <a:lnTo>
                      <a:pt x="332" y="494"/>
                    </a:lnTo>
                    <a:lnTo>
                      <a:pt x="338" y="472"/>
                    </a:lnTo>
                    <a:lnTo>
                      <a:pt x="338" y="472"/>
                    </a:lnTo>
                    <a:lnTo>
                      <a:pt x="344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2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auto">
              <a:xfrm>
                <a:off x="9201150" y="3306763"/>
                <a:ext cx="577850" cy="1158875"/>
              </a:xfrm>
              <a:custGeom>
                <a:avLst/>
                <a:gdLst>
                  <a:gd name="T0" fmla="*/ 28 w 364"/>
                  <a:gd name="T1" fmla="*/ 338 h 730"/>
                  <a:gd name="T2" fmla="*/ 192 w 364"/>
                  <a:gd name="T3" fmla="*/ 338 h 730"/>
                  <a:gd name="T4" fmla="*/ 192 w 364"/>
                  <a:gd name="T5" fmla="*/ 338 h 730"/>
                  <a:gd name="T6" fmla="*/ 190 w 364"/>
                  <a:gd name="T7" fmla="*/ 362 h 730"/>
                  <a:gd name="T8" fmla="*/ 188 w 364"/>
                  <a:gd name="T9" fmla="*/ 384 h 730"/>
                  <a:gd name="T10" fmla="*/ 184 w 364"/>
                  <a:gd name="T11" fmla="*/ 406 h 730"/>
                  <a:gd name="T12" fmla="*/ 178 w 364"/>
                  <a:gd name="T13" fmla="*/ 426 h 730"/>
                  <a:gd name="T14" fmla="*/ 172 w 364"/>
                  <a:gd name="T15" fmla="*/ 446 h 730"/>
                  <a:gd name="T16" fmla="*/ 164 w 364"/>
                  <a:gd name="T17" fmla="*/ 464 h 730"/>
                  <a:gd name="T18" fmla="*/ 156 w 364"/>
                  <a:gd name="T19" fmla="*/ 480 h 730"/>
                  <a:gd name="T20" fmla="*/ 146 w 364"/>
                  <a:gd name="T21" fmla="*/ 496 h 730"/>
                  <a:gd name="T22" fmla="*/ 146 w 364"/>
                  <a:gd name="T23" fmla="*/ 496 h 730"/>
                  <a:gd name="T24" fmla="*/ 134 w 364"/>
                  <a:gd name="T25" fmla="*/ 512 h 730"/>
                  <a:gd name="T26" fmla="*/ 120 w 364"/>
                  <a:gd name="T27" fmla="*/ 524 h 730"/>
                  <a:gd name="T28" fmla="*/ 106 w 364"/>
                  <a:gd name="T29" fmla="*/ 538 h 730"/>
                  <a:gd name="T30" fmla="*/ 88 w 364"/>
                  <a:gd name="T31" fmla="*/ 550 h 730"/>
                  <a:gd name="T32" fmla="*/ 68 w 364"/>
                  <a:gd name="T33" fmla="*/ 562 h 730"/>
                  <a:gd name="T34" fmla="*/ 48 w 364"/>
                  <a:gd name="T35" fmla="*/ 572 h 730"/>
                  <a:gd name="T36" fmla="*/ 26 w 364"/>
                  <a:gd name="T37" fmla="*/ 582 h 730"/>
                  <a:gd name="T38" fmla="*/ 0 w 364"/>
                  <a:gd name="T39" fmla="*/ 590 h 730"/>
                  <a:gd name="T40" fmla="*/ 66 w 364"/>
                  <a:gd name="T41" fmla="*/ 730 h 730"/>
                  <a:gd name="T42" fmla="*/ 66 w 364"/>
                  <a:gd name="T43" fmla="*/ 730 h 730"/>
                  <a:gd name="T44" fmla="*/ 92 w 364"/>
                  <a:gd name="T45" fmla="*/ 720 h 730"/>
                  <a:gd name="T46" fmla="*/ 118 w 364"/>
                  <a:gd name="T47" fmla="*/ 708 h 730"/>
                  <a:gd name="T48" fmla="*/ 142 w 364"/>
                  <a:gd name="T49" fmla="*/ 698 h 730"/>
                  <a:gd name="T50" fmla="*/ 164 w 364"/>
                  <a:gd name="T51" fmla="*/ 684 h 730"/>
                  <a:gd name="T52" fmla="*/ 186 w 364"/>
                  <a:gd name="T53" fmla="*/ 670 h 730"/>
                  <a:gd name="T54" fmla="*/ 208 w 364"/>
                  <a:gd name="T55" fmla="*/ 656 h 730"/>
                  <a:gd name="T56" fmla="*/ 226 w 364"/>
                  <a:gd name="T57" fmla="*/ 640 h 730"/>
                  <a:gd name="T58" fmla="*/ 244 w 364"/>
                  <a:gd name="T59" fmla="*/ 624 h 730"/>
                  <a:gd name="T60" fmla="*/ 244 w 364"/>
                  <a:gd name="T61" fmla="*/ 624 h 730"/>
                  <a:gd name="T62" fmla="*/ 262 w 364"/>
                  <a:gd name="T63" fmla="*/ 606 h 730"/>
                  <a:gd name="T64" fmla="*/ 276 w 364"/>
                  <a:gd name="T65" fmla="*/ 590 h 730"/>
                  <a:gd name="T66" fmla="*/ 290 w 364"/>
                  <a:gd name="T67" fmla="*/ 572 h 730"/>
                  <a:gd name="T68" fmla="*/ 304 w 364"/>
                  <a:gd name="T69" fmla="*/ 552 h 730"/>
                  <a:gd name="T70" fmla="*/ 314 w 364"/>
                  <a:gd name="T71" fmla="*/ 534 h 730"/>
                  <a:gd name="T72" fmla="*/ 324 w 364"/>
                  <a:gd name="T73" fmla="*/ 514 h 730"/>
                  <a:gd name="T74" fmla="*/ 332 w 364"/>
                  <a:gd name="T75" fmla="*/ 494 h 730"/>
                  <a:gd name="T76" fmla="*/ 340 w 364"/>
                  <a:gd name="T77" fmla="*/ 472 h 730"/>
                  <a:gd name="T78" fmla="*/ 340 w 364"/>
                  <a:gd name="T79" fmla="*/ 472 h 730"/>
                  <a:gd name="T80" fmla="*/ 346 w 364"/>
                  <a:gd name="T81" fmla="*/ 450 h 730"/>
                  <a:gd name="T82" fmla="*/ 350 w 364"/>
                  <a:gd name="T83" fmla="*/ 426 h 730"/>
                  <a:gd name="T84" fmla="*/ 358 w 364"/>
                  <a:gd name="T85" fmla="*/ 374 h 730"/>
                  <a:gd name="T86" fmla="*/ 364 w 364"/>
                  <a:gd name="T87" fmla="*/ 312 h 730"/>
                  <a:gd name="T88" fmla="*/ 364 w 364"/>
                  <a:gd name="T89" fmla="*/ 242 h 730"/>
                  <a:gd name="T90" fmla="*/ 364 w 364"/>
                  <a:gd name="T91" fmla="*/ 0 h 730"/>
                  <a:gd name="T92" fmla="*/ 28 w 364"/>
                  <a:gd name="T93" fmla="*/ 0 h 730"/>
                  <a:gd name="T94" fmla="*/ 28 w 364"/>
                  <a:gd name="T95" fmla="*/ 338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338"/>
                    </a:moveTo>
                    <a:lnTo>
                      <a:pt x="192" y="338"/>
                    </a:lnTo>
                    <a:lnTo>
                      <a:pt x="192" y="338"/>
                    </a:lnTo>
                    <a:lnTo>
                      <a:pt x="190" y="362"/>
                    </a:lnTo>
                    <a:lnTo>
                      <a:pt x="188" y="384"/>
                    </a:lnTo>
                    <a:lnTo>
                      <a:pt x="184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6" y="480"/>
                    </a:lnTo>
                    <a:lnTo>
                      <a:pt x="146" y="496"/>
                    </a:lnTo>
                    <a:lnTo>
                      <a:pt x="146" y="496"/>
                    </a:lnTo>
                    <a:lnTo>
                      <a:pt x="134" y="512"/>
                    </a:lnTo>
                    <a:lnTo>
                      <a:pt x="120" y="524"/>
                    </a:lnTo>
                    <a:lnTo>
                      <a:pt x="106" y="538"/>
                    </a:lnTo>
                    <a:lnTo>
                      <a:pt x="88" y="550"/>
                    </a:lnTo>
                    <a:lnTo>
                      <a:pt x="68" y="562"/>
                    </a:lnTo>
                    <a:lnTo>
                      <a:pt x="48" y="572"/>
                    </a:lnTo>
                    <a:lnTo>
                      <a:pt x="26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8" y="708"/>
                    </a:lnTo>
                    <a:lnTo>
                      <a:pt x="142" y="698"/>
                    </a:lnTo>
                    <a:lnTo>
                      <a:pt x="164" y="684"/>
                    </a:lnTo>
                    <a:lnTo>
                      <a:pt x="186" y="670"/>
                    </a:lnTo>
                    <a:lnTo>
                      <a:pt x="208" y="656"/>
                    </a:lnTo>
                    <a:lnTo>
                      <a:pt x="226" y="640"/>
                    </a:lnTo>
                    <a:lnTo>
                      <a:pt x="244" y="624"/>
                    </a:lnTo>
                    <a:lnTo>
                      <a:pt x="244" y="624"/>
                    </a:lnTo>
                    <a:lnTo>
                      <a:pt x="262" y="606"/>
                    </a:lnTo>
                    <a:lnTo>
                      <a:pt x="276" y="590"/>
                    </a:lnTo>
                    <a:lnTo>
                      <a:pt x="290" y="572"/>
                    </a:lnTo>
                    <a:lnTo>
                      <a:pt x="304" y="552"/>
                    </a:lnTo>
                    <a:lnTo>
                      <a:pt x="314" y="534"/>
                    </a:lnTo>
                    <a:lnTo>
                      <a:pt x="324" y="514"/>
                    </a:lnTo>
                    <a:lnTo>
                      <a:pt x="332" y="494"/>
                    </a:lnTo>
                    <a:lnTo>
                      <a:pt x="340" y="472"/>
                    </a:lnTo>
                    <a:lnTo>
                      <a:pt x="340" y="472"/>
                    </a:lnTo>
                    <a:lnTo>
                      <a:pt x="346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4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lnTo>
                      <a:pt x="28" y="338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auto">
              <a:xfrm>
                <a:off x="10099675" y="3306763"/>
                <a:ext cx="577850" cy="1158875"/>
              </a:xfrm>
              <a:custGeom>
                <a:avLst/>
                <a:gdLst>
                  <a:gd name="T0" fmla="*/ 28 w 364"/>
                  <a:gd name="T1" fmla="*/ 0 h 730"/>
                  <a:gd name="T2" fmla="*/ 28 w 364"/>
                  <a:gd name="T3" fmla="*/ 338 h 730"/>
                  <a:gd name="T4" fmla="*/ 190 w 364"/>
                  <a:gd name="T5" fmla="*/ 338 h 730"/>
                  <a:gd name="T6" fmla="*/ 190 w 364"/>
                  <a:gd name="T7" fmla="*/ 338 h 730"/>
                  <a:gd name="T8" fmla="*/ 188 w 364"/>
                  <a:gd name="T9" fmla="*/ 362 h 730"/>
                  <a:gd name="T10" fmla="*/ 186 w 364"/>
                  <a:gd name="T11" fmla="*/ 384 h 730"/>
                  <a:gd name="T12" fmla="*/ 182 w 364"/>
                  <a:gd name="T13" fmla="*/ 406 h 730"/>
                  <a:gd name="T14" fmla="*/ 178 w 364"/>
                  <a:gd name="T15" fmla="*/ 426 h 730"/>
                  <a:gd name="T16" fmla="*/ 172 w 364"/>
                  <a:gd name="T17" fmla="*/ 446 h 730"/>
                  <a:gd name="T18" fmla="*/ 164 w 364"/>
                  <a:gd name="T19" fmla="*/ 464 h 730"/>
                  <a:gd name="T20" fmla="*/ 154 w 364"/>
                  <a:gd name="T21" fmla="*/ 480 h 730"/>
                  <a:gd name="T22" fmla="*/ 144 w 364"/>
                  <a:gd name="T23" fmla="*/ 496 h 730"/>
                  <a:gd name="T24" fmla="*/ 144 w 364"/>
                  <a:gd name="T25" fmla="*/ 496 h 730"/>
                  <a:gd name="T26" fmla="*/ 132 w 364"/>
                  <a:gd name="T27" fmla="*/ 512 h 730"/>
                  <a:gd name="T28" fmla="*/ 118 w 364"/>
                  <a:gd name="T29" fmla="*/ 524 h 730"/>
                  <a:gd name="T30" fmla="*/ 104 w 364"/>
                  <a:gd name="T31" fmla="*/ 538 h 730"/>
                  <a:gd name="T32" fmla="*/ 86 w 364"/>
                  <a:gd name="T33" fmla="*/ 550 h 730"/>
                  <a:gd name="T34" fmla="*/ 68 w 364"/>
                  <a:gd name="T35" fmla="*/ 562 h 730"/>
                  <a:gd name="T36" fmla="*/ 46 w 364"/>
                  <a:gd name="T37" fmla="*/ 572 h 730"/>
                  <a:gd name="T38" fmla="*/ 24 w 364"/>
                  <a:gd name="T39" fmla="*/ 582 h 730"/>
                  <a:gd name="T40" fmla="*/ 0 w 364"/>
                  <a:gd name="T41" fmla="*/ 590 h 730"/>
                  <a:gd name="T42" fmla="*/ 66 w 364"/>
                  <a:gd name="T43" fmla="*/ 730 h 730"/>
                  <a:gd name="T44" fmla="*/ 66 w 364"/>
                  <a:gd name="T45" fmla="*/ 730 h 730"/>
                  <a:gd name="T46" fmla="*/ 92 w 364"/>
                  <a:gd name="T47" fmla="*/ 720 h 730"/>
                  <a:gd name="T48" fmla="*/ 116 w 364"/>
                  <a:gd name="T49" fmla="*/ 708 h 730"/>
                  <a:gd name="T50" fmla="*/ 140 w 364"/>
                  <a:gd name="T51" fmla="*/ 698 h 730"/>
                  <a:gd name="T52" fmla="*/ 164 w 364"/>
                  <a:gd name="T53" fmla="*/ 684 h 730"/>
                  <a:gd name="T54" fmla="*/ 184 w 364"/>
                  <a:gd name="T55" fmla="*/ 670 h 730"/>
                  <a:gd name="T56" fmla="*/ 206 w 364"/>
                  <a:gd name="T57" fmla="*/ 656 h 730"/>
                  <a:gd name="T58" fmla="*/ 224 w 364"/>
                  <a:gd name="T59" fmla="*/ 640 h 730"/>
                  <a:gd name="T60" fmla="*/ 242 w 364"/>
                  <a:gd name="T61" fmla="*/ 624 h 730"/>
                  <a:gd name="T62" fmla="*/ 242 w 364"/>
                  <a:gd name="T63" fmla="*/ 624 h 730"/>
                  <a:gd name="T64" fmla="*/ 260 w 364"/>
                  <a:gd name="T65" fmla="*/ 606 h 730"/>
                  <a:gd name="T66" fmla="*/ 274 w 364"/>
                  <a:gd name="T67" fmla="*/ 590 h 730"/>
                  <a:gd name="T68" fmla="*/ 288 w 364"/>
                  <a:gd name="T69" fmla="*/ 572 h 730"/>
                  <a:gd name="T70" fmla="*/ 302 w 364"/>
                  <a:gd name="T71" fmla="*/ 552 h 730"/>
                  <a:gd name="T72" fmla="*/ 312 w 364"/>
                  <a:gd name="T73" fmla="*/ 534 h 730"/>
                  <a:gd name="T74" fmla="*/ 322 w 364"/>
                  <a:gd name="T75" fmla="*/ 514 h 730"/>
                  <a:gd name="T76" fmla="*/ 332 w 364"/>
                  <a:gd name="T77" fmla="*/ 494 h 730"/>
                  <a:gd name="T78" fmla="*/ 338 w 364"/>
                  <a:gd name="T79" fmla="*/ 472 h 730"/>
                  <a:gd name="T80" fmla="*/ 338 w 364"/>
                  <a:gd name="T81" fmla="*/ 472 h 730"/>
                  <a:gd name="T82" fmla="*/ 344 w 364"/>
                  <a:gd name="T83" fmla="*/ 450 h 730"/>
                  <a:gd name="T84" fmla="*/ 350 w 364"/>
                  <a:gd name="T85" fmla="*/ 426 h 730"/>
                  <a:gd name="T86" fmla="*/ 358 w 364"/>
                  <a:gd name="T87" fmla="*/ 374 h 730"/>
                  <a:gd name="T88" fmla="*/ 362 w 364"/>
                  <a:gd name="T89" fmla="*/ 312 h 730"/>
                  <a:gd name="T90" fmla="*/ 364 w 364"/>
                  <a:gd name="T91" fmla="*/ 242 h 730"/>
                  <a:gd name="T92" fmla="*/ 364 w 364"/>
                  <a:gd name="T93" fmla="*/ 0 h 730"/>
                  <a:gd name="T94" fmla="*/ 28 w 364"/>
                  <a:gd name="T95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0"/>
                    </a:moveTo>
                    <a:lnTo>
                      <a:pt x="28" y="338"/>
                    </a:lnTo>
                    <a:lnTo>
                      <a:pt x="190" y="338"/>
                    </a:lnTo>
                    <a:lnTo>
                      <a:pt x="190" y="338"/>
                    </a:lnTo>
                    <a:lnTo>
                      <a:pt x="188" y="362"/>
                    </a:lnTo>
                    <a:lnTo>
                      <a:pt x="186" y="384"/>
                    </a:lnTo>
                    <a:lnTo>
                      <a:pt x="182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4" y="480"/>
                    </a:lnTo>
                    <a:lnTo>
                      <a:pt x="144" y="496"/>
                    </a:lnTo>
                    <a:lnTo>
                      <a:pt x="144" y="496"/>
                    </a:lnTo>
                    <a:lnTo>
                      <a:pt x="132" y="512"/>
                    </a:lnTo>
                    <a:lnTo>
                      <a:pt x="118" y="524"/>
                    </a:lnTo>
                    <a:lnTo>
                      <a:pt x="104" y="538"/>
                    </a:lnTo>
                    <a:lnTo>
                      <a:pt x="86" y="550"/>
                    </a:lnTo>
                    <a:lnTo>
                      <a:pt x="68" y="562"/>
                    </a:lnTo>
                    <a:lnTo>
                      <a:pt x="46" y="572"/>
                    </a:lnTo>
                    <a:lnTo>
                      <a:pt x="24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6" y="708"/>
                    </a:lnTo>
                    <a:lnTo>
                      <a:pt x="140" y="698"/>
                    </a:lnTo>
                    <a:lnTo>
                      <a:pt x="164" y="684"/>
                    </a:lnTo>
                    <a:lnTo>
                      <a:pt x="184" y="670"/>
                    </a:lnTo>
                    <a:lnTo>
                      <a:pt x="206" y="656"/>
                    </a:lnTo>
                    <a:lnTo>
                      <a:pt x="224" y="640"/>
                    </a:lnTo>
                    <a:lnTo>
                      <a:pt x="242" y="624"/>
                    </a:lnTo>
                    <a:lnTo>
                      <a:pt x="242" y="624"/>
                    </a:lnTo>
                    <a:lnTo>
                      <a:pt x="260" y="606"/>
                    </a:lnTo>
                    <a:lnTo>
                      <a:pt x="274" y="590"/>
                    </a:lnTo>
                    <a:lnTo>
                      <a:pt x="288" y="572"/>
                    </a:lnTo>
                    <a:lnTo>
                      <a:pt x="302" y="552"/>
                    </a:lnTo>
                    <a:lnTo>
                      <a:pt x="312" y="534"/>
                    </a:lnTo>
                    <a:lnTo>
                      <a:pt x="322" y="514"/>
                    </a:lnTo>
                    <a:lnTo>
                      <a:pt x="332" y="494"/>
                    </a:lnTo>
                    <a:lnTo>
                      <a:pt x="338" y="472"/>
                    </a:lnTo>
                    <a:lnTo>
                      <a:pt x="338" y="472"/>
                    </a:lnTo>
                    <a:lnTo>
                      <a:pt x="344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2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3943351" y="3509531"/>
            <a:ext cx="4308372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943350" y="4414971"/>
            <a:ext cx="1572816" cy="373340"/>
          </a:xfrm>
        </p:spPr>
        <p:txBody>
          <a:bodyPr>
            <a:spAutoFit/>
          </a:bodyPr>
          <a:lstStyle>
            <a:lvl1pPr marL="228600" indent="-228600">
              <a:buNone/>
              <a:defRPr lang="ko-KR" alt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0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11B-5F16-464C-BEC8-98989AC7C95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B169885-FBE9-47B9-9586-AF2C74450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4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11B-5F16-464C-BEC8-98989AC7C95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9885-FBE9-47B9-9586-AF2C74450C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1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D49E411B-5F16-464C-BEC8-98989AC7C956}" type="datetimeFigureOut">
              <a:rPr lang="ko-KR" altLang="en-US" smtClean="0"/>
              <a:pPr/>
              <a:t>2019-05-13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B169885-FBE9-47B9-9586-AF2C74450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411B-5F16-464C-BEC8-98989AC7C95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9885-FBE9-47B9-9586-AF2C74450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77" r:id="rId6"/>
    <p:sldLayoutId id="2147483678" r:id="rId7"/>
    <p:sldLayoutId id="2147483679" r:id="rId8"/>
    <p:sldLayoutId id="2147483680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23452" y="2026807"/>
            <a:ext cx="4463845" cy="923330"/>
          </a:xfrm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Node.js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827584" y="5373216"/>
            <a:ext cx="3600400" cy="774571"/>
          </a:xfrm>
        </p:spPr>
        <p:txBody>
          <a:bodyPr/>
          <a:lstStyle/>
          <a:p>
            <a:r>
              <a:rPr lang="ko-KR" altLang="en-US" dirty="0" smtClean="0"/>
              <a:t>병아리개발자 </a:t>
            </a:r>
            <a:endParaRPr lang="en-US" altLang="ko-KR" dirty="0" smtClean="0"/>
          </a:p>
          <a:p>
            <a:r>
              <a:rPr lang="ko-KR" altLang="en-US" dirty="0" smtClean="0"/>
              <a:t>이요한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5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577081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비구조화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15455"/>
            <a:ext cx="4320480" cy="37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695518783"/>
              </p:ext>
            </p:extLst>
          </p:nvPr>
        </p:nvGraphicFramePr>
        <p:xfrm>
          <a:off x="179512" y="4293096"/>
          <a:ext cx="878497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174456" y="5237826"/>
            <a:ext cx="1152128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비구조화</a:t>
            </a:r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1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577081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 smtClean="0"/>
              <a:t>프로미스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47477"/>
          </a:xfrm>
        </p:spPr>
        <p:txBody>
          <a:bodyPr/>
          <a:lstStyle/>
          <a:p>
            <a:r>
              <a:rPr lang="ko-KR" altLang="en-US" b="1" dirty="0" smtClean="0"/>
              <a:t>기존문법</a:t>
            </a:r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8205"/>
            <a:ext cx="50768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71600" y="4077072"/>
            <a:ext cx="741682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콜백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Users</a:t>
            </a:r>
            <a:r>
              <a:rPr lang="ko-KR" altLang="en-US" sz="1400" dirty="0" smtClean="0"/>
              <a:t>객체에서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를 찾는다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콜백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유저의 이름을 </a:t>
            </a:r>
            <a:r>
              <a:rPr lang="en-US" altLang="ko-KR" sz="1400" dirty="0"/>
              <a:t>zero</a:t>
            </a:r>
            <a:r>
              <a:rPr lang="ko-KR" altLang="en-US" sz="1400" dirty="0"/>
              <a:t>로 선언하고 저장</a:t>
            </a:r>
            <a:r>
              <a:rPr lang="en-US" altLang="ko-KR" sz="1400" dirty="0"/>
              <a:t>. </a:t>
            </a:r>
            <a:r>
              <a:rPr lang="ko-KR" altLang="en-US" sz="1400" dirty="0"/>
              <a:t>에러일 경우 에러 송출</a:t>
            </a:r>
            <a:r>
              <a:rPr lang="en-US" altLang="ko-KR" sz="1400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err="1"/>
              <a:t>세번째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콜백</a:t>
            </a:r>
            <a:r>
              <a:rPr lang="ko-KR" altLang="en-US" sz="1400" dirty="0"/>
              <a:t> </a:t>
            </a:r>
            <a:r>
              <a:rPr lang="en-US" altLang="ko-KR" sz="1400" dirty="0"/>
              <a:t>: Users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인자값에서</a:t>
            </a:r>
            <a:r>
              <a:rPr lang="ko-KR" altLang="en-US" sz="1400" dirty="0"/>
              <a:t> 성별이 </a:t>
            </a:r>
            <a:r>
              <a:rPr lang="en-US" altLang="ko-KR" sz="1400" dirty="0"/>
              <a:t>m</a:t>
            </a:r>
            <a:r>
              <a:rPr lang="ko-KR" altLang="en-US" sz="1400" dirty="0"/>
              <a:t>인 경우를 찾기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ko-KR" altLang="en-US" sz="1600" b="1" dirty="0" err="1"/>
              <a:t>세개의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콜백으로</a:t>
            </a:r>
            <a:r>
              <a:rPr lang="ko-KR" altLang="en-US" sz="1600" b="1" dirty="0"/>
              <a:t> 인해 코드가 많이 복잡해진 걸 확인할 수 있다</a:t>
            </a:r>
            <a:r>
              <a:rPr lang="en-US" altLang="ko-KR" sz="1600" b="1" dirty="0" smtClean="0"/>
              <a:t>.</a:t>
            </a:r>
            <a:endParaRPr lang="ko-KR" altLang="en-US" sz="1600" dirty="0" smtClean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812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375469"/>
          </a:xfrm>
        </p:spPr>
        <p:txBody>
          <a:bodyPr/>
          <a:lstStyle/>
          <a:p>
            <a:r>
              <a:rPr lang="ko-KR" altLang="en-US" b="1" dirty="0"/>
              <a:t>새로운 문법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44481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67544" y="4221088"/>
            <a:ext cx="8136904" cy="2304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altLang="ko-KR" dirty="0"/>
              <a:t>.then</a:t>
            </a:r>
            <a:r>
              <a:rPr lang="ko-KR" altLang="en-US" dirty="0"/>
              <a:t>으로 처리하여</a:t>
            </a:r>
            <a:r>
              <a:rPr lang="en-US" altLang="ko-KR" dirty="0"/>
              <a:t>, </a:t>
            </a:r>
            <a:r>
              <a:rPr lang="ko-KR" altLang="en-US" dirty="0"/>
              <a:t>코드가 비교적 깔끔하게 </a:t>
            </a:r>
            <a:r>
              <a:rPr lang="ko-KR" altLang="en-US" dirty="0" err="1"/>
              <a:t>작성된것을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err="1"/>
              <a:t>수행중</a:t>
            </a:r>
            <a:r>
              <a:rPr lang="en-US" altLang="ko-KR" dirty="0"/>
              <a:t>, </a:t>
            </a:r>
            <a:r>
              <a:rPr lang="ko-KR" altLang="en-US" dirty="0"/>
              <a:t>에러가 날 경우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.</a:t>
            </a:r>
            <a:r>
              <a:rPr lang="en-US" altLang="ko-KR" dirty="0"/>
              <a:t>catch</a:t>
            </a:r>
            <a:r>
              <a:rPr lang="ko-KR" altLang="en-US" dirty="0"/>
              <a:t>문으로 넘어가서 에러를 송출한다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/>
              <a:t>해당 구문은 </a:t>
            </a:r>
            <a:r>
              <a:rPr lang="en-US" altLang="ko-KR" dirty="0"/>
              <a:t>.</a:t>
            </a:r>
            <a:r>
              <a:rPr lang="en-US" altLang="ko-KR" dirty="0" err="1"/>
              <a:t>findOne</a:t>
            </a:r>
            <a:r>
              <a:rPr lang="en-US" altLang="ko-KR" dirty="0"/>
              <a:t>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.save </a:t>
            </a:r>
            <a:r>
              <a:rPr lang="ko-KR" altLang="en-US" dirty="0" err="1"/>
              <a:t>메소드</a:t>
            </a:r>
            <a:r>
              <a:rPr lang="ko-KR" altLang="en-US" dirty="0"/>
              <a:t> 안에 </a:t>
            </a:r>
            <a:r>
              <a:rPr lang="en-US" altLang="ko-KR" dirty="0"/>
              <a:t>promise </a:t>
            </a:r>
            <a:r>
              <a:rPr lang="ko-KR" altLang="en-US" dirty="0"/>
              <a:t>방식을 지원하기 때문에 가능한 내용이다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/>
              <a:t>promise </a:t>
            </a:r>
            <a:r>
              <a:rPr lang="ko-KR" altLang="en-US" dirty="0"/>
              <a:t>방식을 </a:t>
            </a:r>
            <a:r>
              <a:rPr lang="ko-KR" altLang="en-US" dirty="0" err="1"/>
              <a:t>지원안할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에러를 송출한다</a:t>
            </a:r>
            <a:r>
              <a:rPr lang="en-US" altLang="ko-KR" dirty="0"/>
              <a:t>. promise </a:t>
            </a:r>
            <a:r>
              <a:rPr lang="ko-KR" altLang="en-US" dirty="0"/>
              <a:t>방식 </a:t>
            </a:r>
            <a:r>
              <a:rPr lang="ko-KR" altLang="en-US" dirty="0" err="1"/>
              <a:t>비지원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 smtClean="0"/>
              <a:t>지원하게끔만드는</a:t>
            </a:r>
            <a:r>
              <a:rPr lang="ko-KR" altLang="en-US" dirty="0" smtClean="0"/>
              <a:t> </a:t>
            </a:r>
            <a:r>
              <a:rPr lang="ko-KR" altLang="en-US" dirty="0"/>
              <a:t>방법도 있는데 해당 방법은 추후에 배울 수 있다</a:t>
            </a:r>
            <a:r>
              <a:rPr lang="en-US" altLang="ko-KR" dirty="0"/>
              <a:t>.(</a:t>
            </a:r>
            <a:r>
              <a:rPr lang="en-US" altLang="ko-KR" dirty="0" err="1"/>
              <a:t>util.promisify</a:t>
            </a:r>
            <a:r>
              <a:rPr lang="en-US" altLang="ko-KR" dirty="0"/>
              <a:t> </a:t>
            </a:r>
            <a:r>
              <a:rPr lang="ko-KR" altLang="en-US" dirty="0" err="1"/>
              <a:t>메소드에</a:t>
            </a:r>
            <a:r>
              <a:rPr lang="ko-KR" altLang="en-US" dirty="0"/>
              <a:t> 대해 알아보면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 smtClean="0"/>
              <a:t>프로미스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80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47477"/>
          </a:xfrm>
        </p:spPr>
        <p:txBody>
          <a:bodyPr/>
          <a:lstStyle/>
          <a:p>
            <a:r>
              <a:rPr lang="ko-KR" altLang="en-US" b="1" dirty="0" smtClean="0"/>
              <a:t>프로미스 </a:t>
            </a:r>
            <a:r>
              <a:rPr lang="ko-KR" altLang="en-US" b="1" dirty="0" err="1"/>
              <a:t>여러개를</a:t>
            </a:r>
            <a:r>
              <a:rPr lang="ko-KR" altLang="en-US" b="1" dirty="0"/>
              <a:t>  한번에 실행하는 방법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 smtClean="0"/>
              <a:t>프로미스</a:t>
            </a:r>
            <a:endParaRPr lang="ko-KR" altLang="en-US" dirty="0"/>
          </a:p>
        </p:txBody>
      </p:sp>
      <p:sp>
        <p:nvSpPr>
          <p:cNvPr id="5" name="AutoShape 2" descr="en-resource://database/500: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en-resource://database/500: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37315"/>
            <a:ext cx="36957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14872" y="5373216"/>
            <a:ext cx="813690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promise1,2</a:t>
            </a:r>
            <a:r>
              <a:rPr lang="ko-KR" altLang="en-US" sz="1400" dirty="0"/>
              <a:t>를 모두 </a:t>
            </a:r>
            <a:r>
              <a:rPr lang="en-US" altLang="ko-KR" sz="1400" dirty="0"/>
              <a:t>resolve </a:t>
            </a:r>
            <a:r>
              <a:rPr lang="ko-KR" altLang="en-US" sz="1400" dirty="0"/>
              <a:t>후</a:t>
            </a:r>
            <a:r>
              <a:rPr lang="en-US" altLang="ko-KR" sz="1400" dirty="0"/>
              <a:t>, then</a:t>
            </a:r>
            <a:r>
              <a:rPr lang="ko-KR" altLang="en-US" sz="1400" dirty="0"/>
              <a:t>으로 넘어감</a:t>
            </a:r>
            <a:r>
              <a:rPr lang="en-US" altLang="ko-KR" sz="1400" dirty="0"/>
              <a:t>.  promise</a:t>
            </a:r>
            <a:r>
              <a:rPr lang="ko-KR" altLang="en-US" sz="1400" dirty="0"/>
              <a:t>중 </a:t>
            </a:r>
            <a:r>
              <a:rPr lang="ko-KR" altLang="en-US" sz="1400" b="1" dirty="0"/>
              <a:t>하나라도 </a:t>
            </a:r>
            <a:r>
              <a:rPr lang="en-US" altLang="ko-KR" sz="1400" b="1" dirty="0"/>
              <a:t>reject</a:t>
            </a:r>
            <a:r>
              <a:rPr lang="ko-KR" altLang="en-US" sz="1400" b="1" dirty="0"/>
              <a:t>되면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.catch</a:t>
            </a:r>
            <a:r>
              <a:rPr lang="ko-KR" altLang="en-US" sz="1400" dirty="0"/>
              <a:t>문으로 넘어간다</a:t>
            </a:r>
            <a:r>
              <a:rPr lang="en-US" altLang="ko-KR" sz="14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0225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앞으로 공부 할 </a:t>
            </a:r>
            <a:r>
              <a:rPr lang="en-US" altLang="ko-KR" sz="1800" b="1" dirty="0" smtClean="0"/>
              <a:t>Node.js</a:t>
            </a:r>
            <a:r>
              <a:rPr lang="en-US" altLang="ko-KR" sz="1800" b="1" dirty="0"/>
              <a:t>  </a:t>
            </a:r>
            <a:r>
              <a:rPr lang="ko-KR" altLang="en-US" sz="1800" b="1" dirty="0"/>
              <a:t>교과서의 </a:t>
            </a:r>
            <a:r>
              <a:rPr lang="ko-KR" altLang="en-US" sz="1800" b="1" dirty="0" smtClean="0"/>
              <a:t>예제들</a:t>
            </a:r>
            <a:r>
              <a:rPr lang="ko-KR" altLang="en-US" sz="1800" dirty="0" smtClean="0"/>
              <a:t>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ES2015</a:t>
            </a:r>
            <a:r>
              <a:rPr lang="en-US" altLang="ko-KR" sz="1800" dirty="0"/>
              <a:t>+(ES6)  </a:t>
            </a:r>
            <a:r>
              <a:rPr lang="ko-KR" altLang="en-US" sz="1800" dirty="0"/>
              <a:t>문법사용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0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#</a:t>
            </a:r>
            <a:r>
              <a:rPr lang="en-US" altLang="ko-KR" b="1" dirty="0" err="1"/>
              <a:t>const</a:t>
            </a:r>
            <a:r>
              <a:rPr lang="en-US" altLang="ko-KR" b="1" dirty="0"/>
              <a:t>, let </a:t>
            </a:r>
            <a:r>
              <a:rPr lang="ko-KR" altLang="en-US" b="1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const</a:t>
            </a:r>
            <a:r>
              <a:rPr lang="ko-KR" altLang="en-US" sz="2000" b="1" dirty="0"/>
              <a:t>란</a:t>
            </a:r>
            <a:r>
              <a:rPr lang="en-US" altLang="ko-KR" sz="2000" b="1" dirty="0" smtClean="0"/>
              <a:t>?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과 같은 역할을 하는 상수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한번 </a:t>
            </a:r>
            <a:r>
              <a:rPr lang="ko-KR" altLang="en-US" dirty="0"/>
              <a:t>선언되면 </a:t>
            </a:r>
            <a:r>
              <a:rPr lang="ko-KR" altLang="en-US" dirty="0" smtClean="0"/>
              <a:t>절 때 </a:t>
            </a:r>
            <a:r>
              <a:rPr lang="ko-KR" altLang="en-US" dirty="0"/>
              <a:t>그 값이 </a:t>
            </a:r>
            <a:r>
              <a:rPr lang="ko-KR" altLang="en-US" dirty="0" smtClean="0"/>
              <a:t>바뀌지 않음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바꾸려고 할 경우</a:t>
            </a:r>
            <a:r>
              <a:rPr lang="en-US" altLang="ko-KR" dirty="0"/>
              <a:t>, </a:t>
            </a:r>
            <a:r>
              <a:rPr lang="ko-KR" altLang="en-US" dirty="0"/>
              <a:t>에러방출</a:t>
            </a:r>
            <a:r>
              <a:rPr lang="en-US" altLang="ko-KR" dirty="0"/>
              <a:t>!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또한 </a:t>
            </a:r>
            <a:r>
              <a:rPr lang="ko-KR" altLang="en-US" dirty="0"/>
              <a:t>초기화 시</a:t>
            </a:r>
            <a:r>
              <a:rPr lang="en-US" altLang="ko-KR" dirty="0"/>
              <a:t>, </a:t>
            </a:r>
            <a:r>
              <a:rPr lang="ko-KR" altLang="en-US" dirty="0"/>
              <a:t>값을 지정해주지 않을 때도 에러 방출</a:t>
            </a:r>
            <a:r>
              <a:rPr lang="en-US" altLang="ko-KR" dirty="0" smtClean="0"/>
              <a:t>!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let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변수의 </a:t>
            </a:r>
            <a:r>
              <a:rPr lang="ko-KR" altLang="en-US" dirty="0"/>
              <a:t>값이 바뀔 수 있음</a:t>
            </a:r>
            <a:r>
              <a:rPr lang="en-US" altLang="ko-KR" dirty="0"/>
              <a:t>.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의 </a:t>
            </a:r>
            <a:r>
              <a:rPr lang="ko-KR" altLang="en-US" dirty="0"/>
              <a:t>반대 역할을 해주는 변수라고 </a:t>
            </a:r>
            <a:r>
              <a:rPr lang="ko-KR" altLang="en-US" dirty="0" smtClean="0"/>
              <a:t>보면 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9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템플릿 </a:t>
            </a:r>
            <a:r>
              <a:rPr lang="ko-KR" altLang="en-US" b="1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2535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(`)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으로 감싸서 사용할 수 있는 문자열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안에 변수를 집어 넣을 수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키 위에 잇는 따옴표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JSP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JSTL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문법 처럼 변수를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${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선언한 변수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백틱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(`)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안에 넣어서 사용할 수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798946" cy="22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0259" y="5986784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템플릿 문자열을 이용한 예제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#</a:t>
            </a:r>
            <a:r>
              <a:rPr lang="ko-KR" altLang="en-US" b="1" dirty="0"/>
              <a:t>객체 </a:t>
            </a:r>
            <a:r>
              <a:rPr lang="ko-KR" altLang="en-US" b="1" dirty="0" err="1"/>
              <a:t>리터럴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75103"/>
            <a:ext cx="2362417" cy="481689"/>
          </a:xfrm>
        </p:spPr>
        <p:txBody>
          <a:bodyPr>
            <a:noAutofit/>
          </a:bodyPr>
          <a:lstStyle/>
          <a:p>
            <a:r>
              <a:rPr lang="en-US" altLang="ko-KR" sz="1700" b="1" dirty="0"/>
              <a:t>ES5 </a:t>
            </a:r>
            <a:r>
              <a:rPr lang="ko-KR" altLang="en-US" sz="1700" b="1" dirty="0"/>
              <a:t>기존 </a:t>
            </a:r>
            <a:r>
              <a:rPr lang="ko-KR" altLang="en-US" sz="1700" b="1" dirty="0" smtClean="0"/>
              <a:t>문법</a:t>
            </a:r>
            <a:r>
              <a:rPr lang="en-US" altLang="ko-KR" sz="1700" b="1" dirty="0"/>
              <a:t> </a:t>
            </a:r>
            <a:br>
              <a:rPr lang="en-US" altLang="ko-KR" sz="1700" b="1" dirty="0"/>
            </a:br>
            <a:endParaRPr lang="en-US" altLang="ko-KR" sz="1700" b="1" dirty="0"/>
          </a:p>
          <a:p>
            <a:endParaRPr lang="ko-KR" altLang="en-US" sz="17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2" y="1450569"/>
            <a:ext cx="4248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932040" y="987274"/>
            <a:ext cx="1819622" cy="51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 smtClean="0"/>
              <a:t>ES2015</a:t>
            </a:r>
            <a:r>
              <a:rPr lang="ko-KR" altLang="en-US" sz="1700" b="1" dirty="0" smtClean="0"/>
              <a:t>문법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700" b="1" dirty="0" smtClean="0"/>
          </a:p>
          <a:p>
            <a:endParaRPr lang="ko-KR" altLang="en-US" sz="17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34269"/>
            <a:ext cx="35909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8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객체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ES2016</a:t>
            </a:r>
            <a:r>
              <a:rPr lang="ko-KR" altLang="en-US" dirty="0"/>
              <a:t>에서는 </a:t>
            </a:r>
            <a:r>
              <a:rPr lang="en-US" altLang="ko-KR" dirty="0"/>
              <a:t>function() </a:t>
            </a:r>
            <a:r>
              <a:rPr lang="ko-KR" altLang="en-US" dirty="0"/>
              <a:t>따위나</a:t>
            </a:r>
            <a:r>
              <a:rPr lang="en-US" altLang="ko-KR" dirty="0"/>
              <a:t>, </a:t>
            </a:r>
            <a:r>
              <a:rPr lang="ko-KR" altLang="en-US" dirty="0"/>
              <a:t>객체에 함수 연결 시</a:t>
            </a:r>
            <a:r>
              <a:rPr lang="en-US" altLang="ko-KR" dirty="0"/>
              <a:t>, :</a:t>
            </a:r>
            <a:r>
              <a:rPr lang="ko-KR" altLang="en-US" dirty="0"/>
              <a:t>를 </a:t>
            </a:r>
            <a:r>
              <a:rPr lang="ko-KR" altLang="en-US" dirty="0" err="1"/>
              <a:t>붙히는</a:t>
            </a:r>
            <a:r>
              <a:rPr lang="ko-KR" altLang="en-US" dirty="0"/>
              <a:t> 행위를 </a:t>
            </a:r>
            <a:r>
              <a:rPr lang="ko-KR" altLang="en-US" dirty="0" err="1"/>
              <a:t>안해도되도록</a:t>
            </a:r>
            <a:r>
              <a:rPr lang="ko-KR" altLang="en-US" dirty="0"/>
              <a:t> 간편히 개조되었음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필자는 자바스크립트 개발을 많이 </a:t>
            </a:r>
            <a:r>
              <a:rPr lang="ko-KR" altLang="en-US" dirty="0" err="1" smtClean="0"/>
              <a:t>안해</a:t>
            </a:r>
            <a:r>
              <a:rPr lang="ko-KR" altLang="en-US" dirty="0" smtClean="0"/>
              <a:t> 봐서</a:t>
            </a:r>
            <a:r>
              <a:rPr lang="en-US" altLang="ko-KR" dirty="0"/>
              <a:t>, </a:t>
            </a:r>
            <a:r>
              <a:rPr lang="ko-KR" altLang="en-US" dirty="0"/>
              <a:t>해당 부분이 오</a:t>
            </a:r>
            <a:r>
              <a:rPr lang="en-US" altLang="ko-KR" dirty="0"/>
              <a:t>!! </a:t>
            </a:r>
            <a:r>
              <a:rPr lang="ko-KR" altLang="en-US" dirty="0"/>
              <a:t>개편함</a:t>
            </a:r>
            <a:r>
              <a:rPr lang="en-US" altLang="ko-KR" dirty="0"/>
              <a:t>!! </a:t>
            </a:r>
            <a:r>
              <a:rPr lang="ko-KR" altLang="en-US" dirty="0" err="1"/>
              <a:t>개쩔어</a:t>
            </a:r>
            <a:r>
              <a:rPr lang="en-US" altLang="ko-KR" dirty="0"/>
              <a:t>!! </a:t>
            </a:r>
            <a:r>
              <a:rPr lang="ko-KR" altLang="en-US" dirty="0" smtClean="0"/>
              <a:t>할 정도로 </a:t>
            </a:r>
            <a:r>
              <a:rPr lang="ko-KR" altLang="en-US" dirty="0" err="1" smtClean="0"/>
              <a:t>와닿지</a:t>
            </a:r>
            <a:r>
              <a:rPr lang="ko-KR" altLang="en-US" dirty="0" smtClean="0"/>
              <a:t> 않았지만</a:t>
            </a:r>
            <a:r>
              <a:rPr lang="en-US" altLang="ko-KR" dirty="0"/>
              <a:t>, </a:t>
            </a:r>
            <a:r>
              <a:rPr lang="ko-KR" altLang="en-US" dirty="0" smtClean="0"/>
              <a:t>기존문법과 새로운 문법을 </a:t>
            </a:r>
            <a:r>
              <a:rPr lang="ko-KR" altLang="en-US" dirty="0"/>
              <a:t>비교해보면 많이 </a:t>
            </a:r>
            <a:r>
              <a:rPr lang="ko-KR" altLang="en-US" dirty="0" err="1"/>
              <a:t>간편해진게</a:t>
            </a:r>
            <a:r>
              <a:rPr lang="ko-KR" altLang="en-US" dirty="0"/>
              <a:t> </a:t>
            </a:r>
            <a:r>
              <a:rPr lang="ko-KR" altLang="en-US" dirty="0" err="1"/>
              <a:t>느껴지긴함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oldObject</a:t>
            </a:r>
            <a:r>
              <a:rPr lang="en-US" altLang="ko-KR" dirty="0"/>
              <a:t>[es+6]</a:t>
            </a:r>
            <a:r>
              <a:rPr lang="ko-KR" altLang="en-US" dirty="0"/>
              <a:t>를 선언하는 부분을 새로운 문법으로 작성한걸 보면</a:t>
            </a:r>
            <a:r>
              <a:rPr lang="en-US" altLang="ko-KR" dirty="0"/>
              <a:t>,  </a:t>
            </a:r>
            <a:r>
              <a:rPr lang="ko-KR" altLang="en-US" dirty="0"/>
              <a:t>굳이 </a:t>
            </a:r>
            <a:r>
              <a:rPr lang="en-US" altLang="ko-KR" dirty="0" err="1"/>
              <a:t>oldObject</a:t>
            </a:r>
            <a:r>
              <a:rPr lang="ko-KR" altLang="en-US" dirty="0"/>
              <a:t>밖에서 </a:t>
            </a:r>
            <a:r>
              <a:rPr lang="ko-KR" altLang="en-US" dirty="0" smtClean="0"/>
              <a:t>선언 안하고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oldObject</a:t>
            </a:r>
            <a:r>
              <a:rPr lang="en-US" altLang="ko-KR" dirty="0"/>
              <a:t> </a:t>
            </a:r>
            <a:r>
              <a:rPr lang="ko-KR" altLang="en-US" dirty="0"/>
              <a:t>함수 안에서 </a:t>
            </a:r>
            <a:r>
              <a:rPr lang="en-US" altLang="ko-KR" dirty="0"/>
              <a:t>[es+6]</a:t>
            </a:r>
            <a:r>
              <a:rPr lang="ko-KR" altLang="en-US" dirty="0"/>
              <a:t>로 선언함으로써</a:t>
            </a:r>
            <a:r>
              <a:rPr lang="en-US" altLang="ko-KR" dirty="0"/>
              <a:t>, </a:t>
            </a:r>
            <a:r>
              <a:rPr lang="ko-KR" altLang="en-US" dirty="0"/>
              <a:t>코드의 양을 많이 줄일 수 있음을 볼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1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1061829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화살표 함수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7355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화살표 함수를 이용한 간단한 </a:t>
            </a:r>
            <a:r>
              <a:rPr lang="ko-KR" altLang="en-US" b="1" dirty="0" smtClean="0"/>
              <a:t>예제</a:t>
            </a:r>
            <a:endParaRPr lang="en-US" altLang="ko-KR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766821095"/>
              </p:ext>
            </p:extLst>
          </p:nvPr>
        </p:nvGraphicFramePr>
        <p:xfrm>
          <a:off x="1043608" y="1412776"/>
          <a:ext cx="72728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0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1061829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화살표 함수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74" y="1253331"/>
            <a:ext cx="1639094" cy="375469"/>
          </a:xfrm>
        </p:spPr>
        <p:txBody>
          <a:bodyPr/>
          <a:lstStyle/>
          <a:p>
            <a:r>
              <a:rPr lang="ko-KR" altLang="en-US" b="1" dirty="0"/>
              <a:t>기존 문법</a:t>
            </a:r>
            <a:r>
              <a:rPr lang="ko-KR" alt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30"/>
          <a:stretch/>
        </p:blipFill>
        <p:spPr bwMode="auto">
          <a:xfrm>
            <a:off x="389385" y="1700808"/>
            <a:ext cx="4038078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82938" y="1251508"/>
            <a:ext cx="1855118" cy="47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새로운 문법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56" y="1672233"/>
            <a:ext cx="40386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645740" y="4797152"/>
            <a:ext cx="78867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화살표 함수를 사용함으로써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코드를 더 간결히 작성할 수 있음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function() </a:t>
            </a:r>
            <a:r>
              <a:rPr lang="ko-KR" altLang="en-US" sz="1400" dirty="0" smtClean="0"/>
              <a:t>따위를 없애고 </a:t>
            </a:r>
            <a:r>
              <a:rPr lang="en-US" altLang="ko-KR" sz="1400" dirty="0" err="1" smtClean="0"/>
              <a:t>logFriends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this</a:t>
            </a:r>
            <a:r>
              <a:rPr lang="ko-KR" altLang="en-US" sz="1400" dirty="0" smtClean="0"/>
              <a:t>를 그대로 물려받을 수 있으며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that = this;</a:t>
            </a:r>
            <a:r>
              <a:rPr lang="ko-KR" altLang="en-US" sz="1400" dirty="0" err="1" smtClean="0"/>
              <a:t>와같은</a:t>
            </a:r>
            <a:r>
              <a:rPr lang="ko-KR" altLang="en-US" sz="1400" dirty="0" smtClean="0"/>
              <a:t> 행위를 </a:t>
            </a:r>
            <a:r>
              <a:rPr lang="ko-KR" altLang="en-US" sz="1400" dirty="0" err="1" smtClean="0"/>
              <a:t>안해도</a:t>
            </a:r>
            <a:r>
              <a:rPr lang="ko-KR" altLang="en-US" sz="1400" dirty="0" smtClean="0"/>
              <a:t> 됨</a:t>
            </a:r>
            <a:r>
              <a:rPr lang="en-US" altLang="ko-KR" sz="1400" dirty="0" smtClean="0"/>
              <a:t>. </a:t>
            </a:r>
          </a:p>
          <a:p>
            <a:pPr>
              <a:lnSpc>
                <a:spcPct val="17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848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화살표 함수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3568" y="4005064"/>
            <a:ext cx="7886700" cy="21756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이렇게도 </a:t>
            </a:r>
            <a:r>
              <a:rPr lang="ko-KR" altLang="en-US" dirty="0"/>
              <a:t>작성 가능함</a:t>
            </a:r>
            <a:r>
              <a:rPr lang="en-US" altLang="ko-KR" dirty="0"/>
              <a:t>.  </a:t>
            </a:r>
            <a:r>
              <a:rPr lang="ko-KR" altLang="en-US" dirty="0"/>
              <a:t>근데 굳이 이렇게 </a:t>
            </a:r>
            <a:r>
              <a:rPr lang="en-US" altLang="ko-KR" dirty="0"/>
              <a:t>function()</a:t>
            </a:r>
            <a:r>
              <a:rPr lang="ko-KR" altLang="en-US" dirty="0"/>
              <a:t>을 작성함으로써  코드를 더 복잡하게 작성할 필요는 없으니</a:t>
            </a:r>
            <a:r>
              <a:rPr lang="en-US" altLang="ko-KR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화살표함수를 </a:t>
            </a:r>
            <a:r>
              <a:rPr lang="ko-KR" altLang="en-US" dirty="0" err="1"/>
              <a:t>안쓰고</a:t>
            </a:r>
            <a:r>
              <a:rPr lang="en-US" altLang="ko-KR" dirty="0"/>
              <a:t>, </a:t>
            </a:r>
            <a:r>
              <a:rPr lang="ko-KR" altLang="en-US" dirty="0"/>
              <a:t>기존문법으로 </a:t>
            </a:r>
            <a:r>
              <a:rPr lang="en-US" altLang="ko-KR" dirty="0"/>
              <a:t>console.log(this.name)</a:t>
            </a:r>
            <a:r>
              <a:rPr lang="ko-KR" altLang="en-US" dirty="0"/>
              <a:t>을 사용하면 </a:t>
            </a:r>
            <a:r>
              <a:rPr lang="en-US" altLang="ko-KR" dirty="0"/>
              <a:t>value</a:t>
            </a:r>
            <a:r>
              <a:rPr lang="ko-KR" altLang="en-US" dirty="0"/>
              <a:t>값이 담기지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73"/>
            <a:ext cx="41148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701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발표_포토_보고서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600"/>
      </a:accent1>
      <a:accent2>
        <a:srgbClr val="BF8800"/>
      </a:accent2>
      <a:accent3>
        <a:srgbClr val="7F5B00"/>
      </a:accent3>
      <a:accent4>
        <a:srgbClr val="EB3156"/>
      </a:accent4>
      <a:accent5>
        <a:srgbClr val="438CC1"/>
      </a:accent5>
      <a:accent6>
        <a:srgbClr val="8DB90A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포토, 매거진형 보고서(와이드형)</Template>
  <TotalTime>55</TotalTime>
  <Words>372</Words>
  <Application>Microsoft Office PowerPoint</Application>
  <PresentationFormat>화면 슬라이드 쇼(4:3)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1_Office 테마</vt:lpstr>
      <vt:lpstr>Node.js</vt:lpstr>
      <vt:lpstr># Intro</vt:lpstr>
      <vt:lpstr>#const, let 문법</vt:lpstr>
      <vt:lpstr>#템플릿 문자열</vt:lpstr>
      <vt:lpstr>#객체 리터럴 </vt:lpstr>
      <vt:lpstr>#객체 리터럴 </vt:lpstr>
      <vt:lpstr>#화살표 함수 </vt:lpstr>
      <vt:lpstr>#화살표 함수 </vt:lpstr>
      <vt:lpstr>#화살표 함수</vt:lpstr>
      <vt:lpstr>#비구조화 할당</vt:lpstr>
      <vt:lpstr>#프로미스</vt:lpstr>
      <vt:lpstr>#프로미스</vt:lpstr>
      <vt:lpstr>#프로미스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2019-05-13T12:40:51Z</dcterms:created>
  <dcterms:modified xsi:type="dcterms:W3CDTF">2019-05-13T13:36:06Z</dcterms:modified>
</cp:coreProperties>
</file>