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2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8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9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6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5CD-6DFF-4B59-896B-B9B6036FF7A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A7FA-8CC4-46AD-94CF-0FE24ED5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ou.co/panduan-teknis/pengertian-data" TargetMode="External"/><Relationship Id="rId2" Type="http://schemas.openxmlformats.org/officeDocument/2006/relationships/hyperlink" Target="https://revou.co/kosakata/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vou.co/kosakata/white-box-test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rate.id/marketing-manajemen/unit-test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id-id/azure/developer/python/tutorial-deploy-python-web-app-azure-container-apps-03" TargetMode="External"/><Relationship Id="rId2" Type="http://schemas.openxmlformats.org/officeDocument/2006/relationships/hyperlink" Target="https://www.youtube.com/watch?v=WTofttoD2xg&amp;pp=ygUjQ2FyYSBLb25maWd1cmFzaSBDSS9DRCBkaSBQeXRob24gOiA%3D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vlmedia-tech/step-by-step-guide-to-create-python-library-using-ci-cd-pipeline-8e66022108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12A-4EA1-2224-C6FE-916E47C9F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77785"/>
            <a:ext cx="98791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Whitebox 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CI/CD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4A8A-1F8A-CC06-3073-43C19DE46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467132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Yohanes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201011400980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07TPLE009</a:t>
            </a:r>
          </a:p>
        </p:txBody>
      </p:sp>
    </p:spTree>
    <p:extLst>
      <p:ext uri="{BB962C8B-B14F-4D97-AF65-F5344CB8AC3E}">
        <p14:creationId xmlns:p14="http://schemas.microsoft.com/office/powerpoint/2010/main" val="163765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3A2F-B870-6307-CE6E-1ABE99BA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6071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80D4-C4AD-C253-CC5F-BC50D4B0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2160494"/>
            <a:ext cx="10515600" cy="469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coding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-an,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tester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dimasukan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menjalankannya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https://revou.co/kosakata/white-box-testing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4EE7-5D56-C888-1A8F-510A7293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5" y="800231"/>
            <a:ext cx="9937377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03AB-7184-2B6D-8D4B-1E1EF7BB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2202144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 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software.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Kenapa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Karena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 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tester 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software developer. 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Nah, pada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kesempatan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membahas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 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 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https://accurate.id/marketing-manajemen/unit-testing/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3FE4-B4A9-3244-B409-3CB7A084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365125"/>
            <a:ext cx="10887635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/>
              <a:t> WHITEBOX TESTING DAN</a:t>
            </a:r>
            <a:br>
              <a:rPr lang="en-US" dirty="0"/>
            </a:br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FDA1-3159-6E2D-14CC-0E7AB6804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872" y="2238001"/>
            <a:ext cx="5181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Whitebox Testing : 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Whitebox testing pada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D11C9-D228-5BEA-548C-46984BFC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370" y="2239775"/>
            <a:ext cx="5694741" cy="42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89EC-E97D-FEBE-8392-2F16A6DB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329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WHITEBOX TESTING DAN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D6B6-6223-3F50-D135-DDBC5E8D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1843554"/>
            <a:ext cx="5867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: </a:t>
            </a:r>
          </a:p>
          <a:p>
            <a:pPr marL="0" indent="0"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mana Anda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komponen-komponen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terisolasi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 Python, Anda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testing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unittest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kerangka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unittest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Python: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A1F5D45-D1BF-C69E-52BC-42B36134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70" y="2148494"/>
            <a:ext cx="5181600" cy="37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9E6F-8E78-3422-498A-2DD41E35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0" y="56234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CI/CD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59A5-0E52-6718-A621-A6F854225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318" y="1887912"/>
            <a:ext cx="5181600" cy="4578069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CI/CD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 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CI/CD,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menyatukan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800" b="0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Mengonfigurasi CI/CD untuk aplikasi web Python di Azure Container Apps -  Python on Azure | Microsoft Learn">
            <a:extLst>
              <a:ext uri="{FF2B5EF4-FFF2-40B4-BE49-F238E27FC236}">
                <a16:creationId xmlns:a16="http://schemas.microsoft.com/office/drawing/2014/main" id="{7327CDA8-EC60-1BA9-5C68-8666AE87F1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03371"/>
            <a:ext cx="5284694" cy="31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2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B89F-FBE1-AE8D-4CD5-5833D18B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28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di Python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4E81-D087-1F8A-FC09-8D6D29324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" y="1368425"/>
            <a:ext cx="5759824" cy="473654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yang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Anda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GitHub Actions, GitLab CI/CD,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Jenkins).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Anda dan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dielola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gitlab-ci.yml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travis.yml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circleci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config.yml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Continuous Integration (CI)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(Python, pip,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Pemeriksaan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sintaksis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Linting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flake8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pylint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gaya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Black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PEP8).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7FC3A-CD26-9FD6-7861-C34469E5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40143"/>
            <a:ext cx="5759823" cy="5130986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Opsional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Continuous Deployment (CD)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mengunggah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di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Anda dan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commit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Jenkins, GitLab, GitHub Actions)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memonitor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Anda dan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yang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Anda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dan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perbaiki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Opsional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Implementasikan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CD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mengotomatisasi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pengiriman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lolos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59A8-0A32-36FC-7B6C-2F139EC9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764373"/>
            <a:ext cx="10511118" cy="129302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87F5-666C-D370-C721-03A5882DB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https://www.youtube.com/watch?v=WTofttoD2xg&amp;pp=ygUjQ2FyYSBLb25maWd1cmFzaSBDSS9DRCBkaSBQeXRob24gOiA%3D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https://learn.microsoft.com/id-id/azure/developer/python/tutorial-deploy-python-web-app-azure-container-apps-03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4B43-48A5-48CD-DD1F-ABF65115B5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https://medium.com/vlmedia-tech/step-by-step-guide-to-create-python-library-using-ci-cd-pipeline-8e66022108df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3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3F6B-6F57-D93F-33B7-2F6F5D77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8402642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683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Symbol</vt:lpstr>
      <vt:lpstr>Times New Roman</vt:lpstr>
      <vt:lpstr>Vapor Trail</vt:lpstr>
      <vt:lpstr>Pengujian Whitebox Testing dan Unit Tes dan CI/CD </vt:lpstr>
      <vt:lpstr>1. Whitebox Testing</vt:lpstr>
      <vt:lpstr>2. Unit Testing</vt:lpstr>
      <vt:lpstr>IMPLEMENTASI WHITEBOX TESTING DAN UNIT TESTING</vt:lpstr>
      <vt:lpstr>IMPLEMENTASI WHITEBOX TESTING DAN UNIT TESTING</vt:lpstr>
      <vt:lpstr>3.  CI/CD</vt:lpstr>
      <vt:lpstr>Cara Konfigurasi CI/CD di Python : </vt:lpstr>
      <vt:lpstr>Referensi File Presentasi :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- Unit Tes dan CI/CD </dc:title>
  <dc:creator>Yohanes Flipi</dc:creator>
  <cp:lastModifiedBy>Yohanes Flipi</cp:lastModifiedBy>
  <cp:revision>2</cp:revision>
  <dcterms:created xsi:type="dcterms:W3CDTF">2023-11-03T14:14:58Z</dcterms:created>
  <dcterms:modified xsi:type="dcterms:W3CDTF">2023-11-03T15:16:00Z</dcterms:modified>
</cp:coreProperties>
</file>