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50000"/>
    <a:srgbClr val="AA0204"/>
    <a:srgbClr val="540706"/>
    <a:srgbClr val="570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4"/>
  </p:normalViewPr>
  <p:slideViewPr>
    <p:cSldViewPr snapToGrid="0" snapToObjects="1">
      <p:cViewPr varScale="1">
        <p:scale>
          <a:sx n="116" d="100"/>
          <a:sy n="116" d="100"/>
        </p:scale>
        <p:origin x="2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A21D-3C23-7046-9351-04ED7314EFD5}" type="datetimeFigureOut">
              <a:rPr lang="fr-FR" smtClean="0"/>
              <a:t>07/10/2017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E4E5-A4C5-1244-AA18-C6D66683D9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66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A21D-3C23-7046-9351-04ED7314EFD5}" type="datetimeFigureOut">
              <a:rPr lang="fr-FR" smtClean="0"/>
              <a:t>07/10/2017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E4E5-A4C5-1244-AA18-C6D66683D9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5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A21D-3C23-7046-9351-04ED7314EFD5}" type="datetimeFigureOut">
              <a:rPr lang="fr-FR" smtClean="0"/>
              <a:t>07/10/2017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E4E5-A4C5-1244-AA18-C6D66683D9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37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A21D-3C23-7046-9351-04ED7314EFD5}" type="datetimeFigureOut">
              <a:rPr lang="fr-FR" smtClean="0"/>
              <a:t>07/10/2017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E4E5-A4C5-1244-AA18-C6D66683D9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A21D-3C23-7046-9351-04ED7314EFD5}" type="datetimeFigureOut">
              <a:rPr lang="fr-FR" smtClean="0"/>
              <a:t>07/10/2017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E4E5-A4C5-1244-AA18-C6D66683D9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A21D-3C23-7046-9351-04ED7314EFD5}" type="datetimeFigureOut">
              <a:rPr lang="fr-FR" smtClean="0"/>
              <a:t>07/10/2017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E4E5-A4C5-1244-AA18-C6D66683D9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90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A21D-3C23-7046-9351-04ED7314EFD5}" type="datetimeFigureOut">
              <a:rPr lang="fr-FR" smtClean="0"/>
              <a:t>07/10/2017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E4E5-A4C5-1244-AA18-C6D66683D9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8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A21D-3C23-7046-9351-04ED7314EFD5}" type="datetimeFigureOut">
              <a:rPr lang="fr-FR" smtClean="0"/>
              <a:t>07/10/2017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E4E5-A4C5-1244-AA18-C6D66683D9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90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A21D-3C23-7046-9351-04ED7314EFD5}" type="datetimeFigureOut">
              <a:rPr lang="fr-FR" smtClean="0"/>
              <a:t>07/10/2017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E4E5-A4C5-1244-AA18-C6D66683D9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A21D-3C23-7046-9351-04ED7314EFD5}" type="datetimeFigureOut">
              <a:rPr lang="fr-FR" smtClean="0"/>
              <a:t>07/10/2017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E4E5-A4C5-1244-AA18-C6D66683D9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80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A21D-3C23-7046-9351-04ED7314EFD5}" type="datetimeFigureOut">
              <a:rPr lang="fr-FR" smtClean="0"/>
              <a:t>07/10/2017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E4E5-A4C5-1244-AA18-C6D66683D9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8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9A21D-3C23-7046-9351-04ED7314EFD5}" type="datetimeFigureOut">
              <a:rPr lang="fr-FR" smtClean="0"/>
              <a:t>07/10/2017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AE4E5-A4C5-1244-AA18-C6D66683D9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03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32" y="179109"/>
            <a:ext cx="9191920" cy="6363637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9216006" y="1671383"/>
            <a:ext cx="320512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7848080" y="2308526"/>
            <a:ext cx="320512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6469134" y="3155973"/>
            <a:ext cx="320512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078150" y="3211909"/>
            <a:ext cx="320512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8051475" y="3222075"/>
            <a:ext cx="1346821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6704654" y="3364240"/>
            <a:ext cx="1346821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5260535" y="3957315"/>
            <a:ext cx="1346821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891680" y="4197850"/>
            <a:ext cx="1346821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uble flèche verticale 16"/>
          <p:cNvSpPr/>
          <p:nvPr/>
        </p:nvSpPr>
        <p:spPr>
          <a:xfrm>
            <a:off x="9216006" y="1791983"/>
            <a:ext cx="330932" cy="1363990"/>
          </a:xfrm>
          <a:prstGeom prst="upDownArrow">
            <a:avLst/>
          </a:prstGeom>
          <a:solidFill>
            <a:srgbClr val="FF00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Double flèche verticale 17"/>
          <p:cNvSpPr/>
          <p:nvPr/>
        </p:nvSpPr>
        <p:spPr>
          <a:xfrm>
            <a:off x="7731560" y="2417640"/>
            <a:ext cx="330932" cy="880498"/>
          </a:xfrm>
          <a:prstGeom prst="upDownArrow">
            <a:avLst/>
          </a:prstGeom>
          <a:solidFill>
            <a:srgbClr val="FF00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Double flèche verticale 18"/>
          <p:cNvSpPr/>
          <p:nvPr/>
        </p:nvSpPr>
        <p:spPr>
          <a:xfrm>
            <a:off x="6318542" y="3200892"/>
            <a:ext cx="330932" cy="734390"/>
          </a:xfrm>
          <a:prstGeom prst="upDownArrow">
            <a:avLst/>
          </a:prstGeom>
          <a:solidFill>
            <a:srgbClr val="FF00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Double flèche verticale 19"/>
          <p:cNvSpPr/>
          <p:nvPr/>
        </p:nvSpPr>
        <p:spPr>
          <a:xfrm>
            <a:off x="4949687" y="3298138"/>
            <a:ext cx="330932" cy="832132"/>
          </a:xfrm>
          <a:prstGeom prst="upDownArrow">
            <a:avLst/>
          </a:prstGeom>
          <a:solidFill>
            <a:srgbClr val="FF00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3</cp:revision>
  <dcterms:created xsi:type="dcterms:W3CDTF">2017-10-07T18:29:43Z</dcterms:created>
  <dcterms:modified xsi:type="dcterms:W3CDTF">2017-10-07T18:55:18Z</dcterms:modified>
</cp:coreProperties>
</file>