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3" r:id="rId8"/>
    <p:sldId id="263" r:id="rId9"/>
    <p:sldId id="264" r:id="rId10"/>
    <p:sldId id="269" r:id="rId11"/>
    <p:sldId id="270" r:id="rId12"/>
    <p:sldId id="265" r:id="rId13"/>
    <p:sldId id="272" r:id="rId14"/>
    <p:sldId id="271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96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67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01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861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65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343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272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11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46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77800"/>
            <a:ext cx="10353762" cy="97045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50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9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33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11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06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7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6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8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D3596A-BB0E-4391-A342-A20D0A714902}" type="datetimeFigureOut">
              <a:rPr lang="en-CA" smtClean="0"/>
              <a:t>2015-11-09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589A37-5D2C-4818-AEF2-4D5056AD8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91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699"/>
            <a:ext cx="9144000" cy="1769922"/>
          </a:xfrm>
        </p:spPr>
        <p:txBody>
          <a:bodyPr>
            <a:normAutofit/>
          </a:bodyPr>
          <a:lstStyle/>
          <a:p>
            <a:r>
              <a:rPr lang="en-CA" dirty="0" smtClean="0"/>
              <a:t>Doom 3 </a:t>
            </a:r>
            <a:r>
              <a:rPr lang="en-CA" dirty="0" err="1" smtClean="0"/>
              <a:t>Bfg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Concrete Architecture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20764"/>
            <a:ext cx="9144000" cy="3838368"/>
          </a:xfrm>
        </p:spPr>
        <p:txBody>
          <a:bodyPr>
            <a:noAutofit/>
          </a:bodyPr>
          <a:lstStyle/>
          <a:p>
            <a:r>
              <a:rPr lang="en-CA" sz="3200" b="1" dirty="0" smtClean="0">
                <a:latin typeface="Georgia" panose="02040502050405020303" pitchFamily="18" charset="0"/>
              </a:rPr>
              <a:t>Basement Gurus</a:t>
            </a:r>
          </a:p>
          <a:p>
            <a:r>
              <a:rPr lang="en-CA" sz="2400" dirty="0" smtClean="0"/>
              <a:t>Isaac Chan</a:t>
            </a:r>
          </a:p>
          <a:p>
            <a:r>
              <a:rPr lang="en-CA" sz="2400" dirty="0" smtClean="0"/>
              <a:t>Daniel Elmer</a:t>
            </a:r>
          </a:p>
          <a:p>
            <a:r>
              <a:rPr lang="en-CA" sz="2400" dirty="0" smtClean="0"/>
              <a:t>Matthew </a:t>
            </a:r>
            <a:r>
              <a:rPr lang="en-CA" sz="2400" dirty="0" err="1" smtClean="0"/>
              <a:t>Sherar</a:t>
            </a:r>
            <a:endParaRPr lang="en-CA" sz="2400" dirty="0" smtClean="0"/>
          </a:p>
          <a:p>
            <a:r>
              <a:rPr lang="en-CA" sz="2400" dirty="0" err="1" smtClean="0"/>
              <a:t>Yohanna</a:t>
            </a:r>
            <a:r>
              <a:rPr lang="en-CA" sz="2400" dirty="0" smtClean="0"/>
              <a:t> </a:t>
            </a:r>
            <a:r>
              <a:rPr lang="en-CA" sz="2400" dirty="0" err="1" smtClean="0"/>
              <a:t>Gadelrab</a:t>
            </a:r>
            <a:endParaRPr lang="en-CA" sz="2400" dirty="0" smtClean="0"/>
          </a:p>
          <a:p>
            <a:r>
              <a:rPr lang="en-CA" sz="2400" dirty="0" smtClean="0"/>
              <a:t>Dylan Liu</a:t>
            </a:r>
          </a:p>
          <a:p>
            <a:r>
              <a:rPr lang="en-CA" sz="2400" dirty="0" err="1" smtClean="0"/>
              <a:t>Kainoa</a:t>
            </a:r>
            <a:r>
              <a:rPr lang="en-CA" sz="2400" dirty="0" smtClean="0"/>
              <a:t> </a:t>
            </a:r>
            <a:r>
              <a:rPr lang="en-CA" sz="2400" dirty="0" err="1" smtClean="0"/>
              <a:t>Llyod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743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had platform independence layer </a:t>
            </a:r>
          </a:p>
          <a:p>
            <a:r>
              <a:rPr lang="en-US" dirty="0"/>
              <a:t>Initially had game assets as it’s own component</a:t>
            </a:r>
          </a:p>
          <a:p>
            <a:r>
              <a:rPr lang="en-US" dirty="0"/>
              <a:t>Tried including </a:t>
            </a:r>
            <a:r>
              <a:rPr lang="en-US" dirty="0" err="1"/>
              <a:t>idLib</a:t>
            </a:r>
            <a:r>
              <a:rPr lang="en-US" dirty="0"/>
              <a:t> in Game Logic (</a:t>
            </a:r>
            <a:r>
              <a:rPr lang="en-US" dirty="0" err="1"/>
              <a:t>precompiled.h</a:t>
            </a:r>
            <a:r>
              <a:rPr lang="en-US" dirty="0"/>
              <a:t> includes many files found in Game Logic Component)</a:t>
            </a:r>
          </a:p>
          <a:p>
            <a:r>
              <a:rPr lang="en-US" dirty="0"/>
              <a:t>Tried </a:t>
            </a:r>
            <a:r>
              <a:rPr lang="en-US" dirty="0" err="1"/>
              <a:t>gamesys</a:t>
            </a:r>
            <a:r>
              <a:rPr lang="en-US" dirty="0"/>
              <a:t> in core systems but too tightly coupled with other game logic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0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8000" dirty="0" smtClean="0"/>
              <a:t>Sequence Diagram</a:t>
            </a:r>
            <a:endParaRPr lang="en-CA" sz="8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Player Shooting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180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4" y="37814"/>
            <a:ext cx="11714052" cy="6782373"/>
          </a:xfrm>
        </p:spPr>
      </p:pic>
    </p:spTree>
    <p:extLst>
      <p:ext uri="{BB962C8B-B14F-4D97-AF65-F5344CB8AC3E}">
        <p14:creationId xmlns:p14="http://schemas.microsoft.com/office/powerpoint/2010/main" val="331720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Concurrency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the conceptual triple-threaded multi-threading model with support from Worker threads.</a:t>
            </a:r>
          </a:p>
          <a:p>
            <a:r>
              <a:rPr lang="en-US" dirty="0"/>
              <a:t>Code responsible for maintaining multi-threading exists in the </a:t>
            </a:r>
            <a:r>
              <a:rPr lang="en-US" b="1" dirty="0"/>
              <a:t>Core System</a:t>
            </a:r>
            <a:r>
              <a:rPr lang="en-US" dirty="0"/>
              <a:t> under </a:t>
            </a:r>
            <a:r>
              <a:rPr lang="en-US" dirty="0" err="1"/>
              <a:t>idLib</a:t>
            </a:r>
            <a:r>
              <a:rPr lang="en-US" dirty="0"/>
              <a:t>\sys.</a:t>
            </a:r>
          </a:p>
          <a:p>
            <a:r>
              <a:rPr lang="en-US" dirty="0"/>
              <a:t>Core System is called by all subsystems – multi-threading is ubiquitous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17833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Knowledge of the Understand program</a:t>
            </a:r>
          </a:p>
          <a:p>
            <a:r>
              <a:rPr lang="en-CA" smtClean="0"/>
              <a:t>Understand Crashing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8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Lessons Learned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a program to determine dependencies</a:t>
            </a:r>
          </a:p>
          <a:p>
            <a:r>
              <a:rPr lang="en-CA" dirty="0" smtClean="0"/>
              <a:t>Unexpected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018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DOOM 3 BFG uses an Object Oriented Layered Architecture</a:t>
            </a:r>
          </a:p>
          <a:p>
            <a:r>
              <a:rPr lang="en-US" dirty="0"/>
              <a:t>Game logic subsystem uses an Object Oriented Architecture</a:t>
            </a:r>
          </a:p>
          <a:p>
            <a:r>
              <a:rPr lang="en-US" dirty="0"/>
              <a:t>Major changes in our conceptual architecture</a:t>
            </a:r>
          </a:p>
          <a:p>
            <a:r>
              <a:rPr lang="en-US" dirty="0"/>
              <a:t>A few unexpected dependencies</a:t>
            </a:r>
          </a:p>
          <a:p>
            <a:r>
              <a:rPr lang="en-US" dirty="0"/>
              <a:t>Learned how to accurately derive a concrete 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62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83756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Derivation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Updated Conceptual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Concrete Architecture</a:t>
            </a:r>
          </a:p>
          <a:p>
            <a:pPr lvl="1"/>
            <a:r>
              <a:rPr lang="en-CA" dirty="0" smtClean="0"/>
              <a:t>Dependencies</a:t>
            </a:r>
          </a:p>
          <a:p>
            <a:pPr lvl="1"/>
            <a:r>
              <a:rPr lang="en-CA" dirty="0" err="1" smtClean="0"/>
              <a:t>Reflexion</a:t>
            </a:r>
            <a:r>
              <a:rPr lang="en-CA" dirty="0" smtClean="0"/>
              <a:t>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Game Logic Subsystem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Sequence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Concurrency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Lessons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Summary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57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Concrete Architecture</a:t>
            </a:r>
          </a:p>
          <a:p>
            <a:pPr lvl="1"/>
            <a:r>
              <a:rPr lang="en-CA" dirty="0"/>
              <a:t>Object Oriented Layered Architecture</a:t>
            </a:r>
          </a:p>
          <a:p>
            <a:r>
              <a:rPr lang="en-CA" dirty="0"/>
              <a:t>Subsystem: Game Logic Subsystem</a:t>
            </a:r>
          </a:p>
          <a:p>
            <a:r>
              <a:rPr lang="en-US" dirty="0" err="1"/>
              <a:t>Reflexion</a:t>
            </a:r>
            <a:r>
              <a:rPr lang="en-US" dirty="0"/>
              <a:t> Analysis of concrete vs game 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3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Derivation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Conceptual Architecture as a basis</a:t>
            </a:r>
          </a:p>
          <a:p>
            <a:r>
              <a:rPr lang="en-CA" dirty="0" smtClean="0"/>
              <a:t>Analysis of source code using Understand</a:t>
            </a:r>
          </a:p>
          <a:p>
            <a:r>
              <a:rPr lang="en-CA" dirty="0" smtClean="0"/>
              <a:t>Identified subsystems and decided on Game Logic subsystem</a:t>
            </a:r>
          </a:p>
          <a:p>
            <a:r>
              <a:rPr lang="en-CA" dirty="0" smtClean="0"/>
              <a:t>Analyzed discrepancies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97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Updated Conceptual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5" y="124070"/>
            <a:ext cx="11597950" cy="660986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5" y="5872764"/>
            <a:ext cx="5203670" cy="669701"/>
          </a:xfrm>
        </p:spPr>
        <p:txBody>
          <a:bodyPr/>
          <a:lstStyle/>
          <a:p>
            <a:r>
              <a:rPr lang="en-CA" sz="4000" dirty="0" smtClean="0">
                <a:solidFill>
                  <a:schemeClr val="bg1"/>
                </a:solidFill>
              </a:rPr>
              <a:t>Concrete Architecture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Universal bidirectional dependency with </a:t>
            </a:r>
            <a:r>
              <a:rPr lang="en-US" b="1" dirty="0"/>
              <a:t>Core System</a:t>
            </a:r>
          </a:p>
          <a:p>
            <a:pPr lvl="1"/>
            <a:r>
              <a:rPr lang="en-US" dirty="0"/>
              <a:t>Bidirectional dependency between </a:t>
            </a:r>
            <a:r>
              <a:rPr lang="en-US" b="1" dirty="0"/>
              <a:t>Networking </a:t>
            </a:r>
            <a:r>
              <a:rPr lang="en-US" dirty="0"/>
              <a:t>and </a:t>
            </a:r>
            <a:r>
              <a:rPr lang="en-US" b="1" dirty="0"/>
              <a:t>Core System</a:t>
            </a:r>
          </a:p>
          <a:p>
            <a:pPr lvl="1"/>
            <a:r>
              <a:rPr lang="en-US" dirty="0"/>
              <a:t>Unidirectional dependency between </a:t>
            </a:r>
            <a:r>
              <a:rPr lang="en-US" b="1" dirty="0"/>
              <a:t>Physics </a:t>
            </a:r>
            <a:r>
              <a:rPr lang="en-US" dirty="0"/>
              <a:t>and </a:t>
            </a:r>
            <a:r>
              <a:rPr lang="en-US" b="1" dirty="0"/>
              <a:t>Renderer</a:t>
            </a:r>
            <a:endParaRPr lang="en-US" dirty="0"/>
          </a:p>
          <a:p>
            <a:r>
              <a:rPr lang="en-US" b="1" dirty="0"/>
              <a:t>Illogical:</a:t>
            </a:r>
          </a:p>
          <a:p>
            <a:pPr lvl="1"/>
            <a:r>
              <a:rPr lang="en-US" dirty="0"/>
              <a:t>Dependencies between the </a:t>
            </a:r>
            <a:r>
              <a:rPr lang="en-US" b="1" dirty="0"/>
              <a:t>UI</a:t>
            </a:r>
            <a:r>
              <a:rPr lang="en-US" dirty="0"/>
              <a:t>, </a:t>
            </a:r>
            <a:r>
              <a:rPr lang="en-US" b="1" dirty="0"/>
              <a:t>Renderer</a:t>
            </a:r>
            <a:r>
              <a:rPr lang="en-US" dirty="0"/>
              <a:t>, and </a:t>
            </a:r>
            <a:r>
              <a:rPr lang="en-US" b="1" dirty="0"/>
              <a:t>Physics </a:t>
            </a:r>
            <a:r>
              <a:rPr lang="en-US" dirty="0"/>
              <a:t>subsystems and </a:t>
            </a:r>
            <a:r>
              <a:rPr lang="en-US" b="1" dirty="0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9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Internal Dependencies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43" y="1148250"/>
            <a:ext cx="8860665" cy="5619693"/>
          </a:xfrm>
        </p:spPr>
      </p:pic>
    </p:spTree>
    <p:extLst>
      <p:ext uri="{BB962C8B-B14F-4D97-AF65-F5344CB8AC3E}">
        <p14:creationId xmlns:p14="http://schemas.microsoft.com/office/powerpoint/2010/main" val="20191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Reflexion</a:t>
            </a:r>
            <a:r>
              <a:rPr lang="en-CA" dirty="0" smtClean="0"/>
              <a:t>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4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182</TotalTime>
  <Words>274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Calisto MT</vt:lpstr>
      <vt:lpstr>Georgia</vt:lpstr>
      <vt:lpstr>Trebuchet MS</vt:lpstr>
      <vt:lpstr>Wingdings 2</vt:lpstr>
      <vt:lpstr>Slate</vt:lpstr>
      <vt:lpstr>Doom 3 Bfg Concrete Architecture</vt:lpstr>
      <vt:lpstr>Overview</vt:lpstr>
      <vt:lpstr>Introduction</vt:lpstr>
      <vt:lpstr>Derivation Process</vt:lpstr>
      <vt:lpstr>Updated Conceptual Architecture</vt:lpstr>
      <vt:lpstr>Concrete Architecture</vt:lpstr>
      <vt:lpstr>Unexpected Dependencies</vt:lpstr>
      <vt:lpstr>Internal Dependencies</vt:lpstr>
      <vt:lpstr>Reflexion Analysis</vt:lpstr>
      <vt:lpstr>Alternative Architectures</vt:lpstr>
      <vt:lpstr>Subsystem</vt:lpstr>
      <vt:lpstr>Sequence Diagram</vt:lpstr>
      <vt:lpstr>PowerPoint Presentation</vt:lpstr>
      <vt:lpstr>Concurrency</vt:lpstr>
      <vt:lpstr>Limitations</vt:lpstr>
      <vt:lpstr>Lessons Learned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DOOM 3 BFG CONCRETE ARCHITECTURE</dc:title>
  <dc:creator>Dylan Liu</dc:creator>
  <cp:lastModifiedBy>Dylan Liu</cp:lastModifiedBy>
  <cp:revision>38</cp:revision>
  <dcterms:created xsi:type="dcterms:W3CDTF">2015-11-08T18:14:59Z</dcterms:created>
  <dcterms:modified xsi:type="dcterms:W3CDTF">2015-11-09T15:01:04Z</dcterms:modified>
</cp:coreProperties>
</file>