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5280"/>
            <a:ext cx="2422800" cy="360900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040"/>
            <a:ext cx="1633680" cy="163368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760"/>
            <a:ext cx="4057200" cy="254592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960" y="1464120"/>
            <a:ext cx="1183680" cy="11836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7360" y="5196960"/>
            <a:ext cx="2442600" cy="236412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0840" y="5438160"/>
            <a:ext cx="926280" cy="926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2600"/>
            <a:ext cx="5387040" cy="538704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1680"/>
            <a:ext cx="6789240" cy="678924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05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28.04.2022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80520" cy="21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0000"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B. The “process” object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&amp;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command-line arguments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 rot="2700000">
            <a:off x="9629640" y="5456160"/>
            <a:ext cx="2229480" cy="256680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0720" y="5241960"/>
            <a:ext cx="957960" cy="95796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Revision: host objects v. native objects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00304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Native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objects are standardized JavaScript objects - e.g. 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Math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Date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For example, the 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Math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native object gives us some standardized mathematical values and methods...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Host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objects are supplied by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host environment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where your JS code is being run – e.g. 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window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in the browser.</a:t>
            </a: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Node.js environment also gives you a few host objects!</a:t>
            </a: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key host object in Node.js is the </a:t>
            </a:r>
            <a:r>
              <a:rPr b="1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object.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2840" cy="15127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190520" y="3866040"/>
            <a:ext cx="5203440" cy="59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8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Node.js: process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2079000"/>
            <a:ext cx="1051344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a program running on a computer. Processes are controlled by your operating system, not Node.js.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Each time you use Node.js to execute JS code, it starts a new process, which ends when your code completes.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5" name="Picture 2_0" descr=""/>
          <p:cNvPicPr/>
          <p:nvPr/>
        </p:nvPicPr>
        <p:blipFill>
          <a:blip r:embed="rId1"/>
          <a:stretch/>
        </p:blipFill>
        <p:spPr>
          <a:xfrm>
            <a:off x="9216360" y="373680"/>
            <a:ext cx="2472840" cy="15127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64840" y="4331160"/>
            <a:ext cx="11033640" cy="175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1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Node.js: the “process” object</a:t>
            </a:r>
            <a:endParaRPr b="0" lang="en-GB" sz="41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935000"/>
            <a:ext cx="1051344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i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object provides information about, and control over, the current Node.js process.</a:t>
            </a: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0" i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object also lets you use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line arguments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Just like you can pass arguments to a function, for it to use when executing code…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So we can pass one or more arguments to a Node.js process when starting it using the command line: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99" name="Picture 2_1" descr=""/>
          <p:cNvPicPr/>
          <p:nvPr/>
        </p:nvPicPr>
        <p:blipFill>
          <a:blip r:embed="rId1"/>
          <a:stretch/>
        </p:blipFill>
        <p:spPr>
          <a:xfrm>
            <a:off x="9216720" y="373680"/>
            <a:ext cx="2472840" cy="15127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085760" y="3931920"/>
            <a:ext cx="9914760" cy="8193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1152000" y="5900400"/>
            <a:ext cx="4446000" cy="43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How to access command-line arguments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512000"/>
            <a:ext cx="1051344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i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object has a property called "argv".</a:t>
            </a:r>
            <a:endParaRPr b="0" lang="en-GB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Through this property, you can access any arguments you make in the command line: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Code taken from “node-process.js”: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use run the above code, it will log an array with the following values: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Index 0: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The path to the Node.js program itself.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Index 1: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The path to the script we are running.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Index 2+: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The command-line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arguments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we passed!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104" name="Picture 2_2" descr=""/>
          <p:cNvPicPr/>
          <p:nvPr/>
        </p:nvPicPr>
        <p:blipFill>
          <a:blip r:embed="rId1"/>
          <a:stretch/>
        </p:blipFill>
        <p:spPr>
          <a:xfrm>
            <a:off x="9216720" y="373680"/>
            <a:ext cx="2472840" cy="15127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936000" y="2988000"/>
            <a:ext cx="2898360" cy="3232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0" y="5256000"/>
            <a:ext cx="12191040" cy="147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Node.js: “process” object cont.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688760"/>
            <a:ext cx="1051344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Just like with a function, we can pass any arguments we like to the command-line, and access them via </a:t>
            </a:r>
            <a:r>
              <a:rPr b="1" i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process.argv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line arguments let you pass information to an application before it starts.</a:t>
            </a: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very useful if you want to perform a large number of configuration settings when starting an application.</a:t>
            </a: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You may also see them used together with scripts and batch files, which is very useful for automated testing</a:t>
            </a:r>
            <a:endParaRPr b="0" lang="en-GB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Now let’s look some more at the process object and command-line arguments...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09" name="Picture 2_3" descr=""/>
          <p:cNvPicPr/>
          <p:nvPr/>
        </p:nvPicPr>
        <p:blipFill>
          <a:blip r:embed="rId1"/>
          <a:stretch/>
        </p:blipFill>
        <p:spPr>
          <a:xfrm>
            <a:off x="9216720" y="373680"/>
            <a:ext cx="2472840" cy="15127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240" y="2936520"/>
            <a:ext cx="12191400" cy="140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2022-04-28T09:55:29Z</dcterms:modified>
  <cp:revision>188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