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485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manage.py </a:t>
            </a:r>
            <a:r>
              <a:rPr lang="en-US" dirty="0" smtClean="0"/>
              <a:t>shell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&gt;&gt;&gt;from </a:t>
            </a:r>
            <a:r>
              <a:rPr lang="en-US" dirty="0" err="1"/>
              <a:t>flights.models</a:t>
            </a:r>
            <a:r>
              <a:rPr lang="en-US" dirty="0"/>
              <a:t> import Flight</a:t>
            </a:r>
          </a:p>
          <a:p>
            <a:r>
              <a:rPr lang="en-US" dirty="0"/>
              <a:t>&gt;&gt;&gt; flights=</a:t>
            </a:r>
            <a:r>
              <a:rPr lang="en-US" dirty="0" err="1"/>
              <a:t>Flight.object.all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&gt;&gt;flights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QuerySet</a:t>
            </a:r>
            <a:r>
              <a:rPr lang="en-US" dirty="0"/>
              <a:t> [&lt;Flight: 1:A.A to Cairo</a:t>
            </a:r>
            <a:r>
              <a:rPr lang="en-US" dirty="0" smtClean="0"/>
              <a:t>&gt;]&gt;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7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f=</a:t>
            </a:r>
            <a:r>
              <a:rPr lang="en-US" dirty="0" err="1"/>
              <a:t>flights.first</a:t>
            </a:r>
            <a:r>
              <a:rPr lang="en-US" dirty="0"/>
              <a:t>()</a:t>
            </a:r>
          </a:p>
          <a:p>
            <a:r>
              <a:rPr lang="en-US" dirty="0"/>
              <a:t>&gt;&gt;&gt; f.id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&gt;&gt;&gt; </a:t>
            </a:r>
            <a:r>
              <a:rPr lang="en-US" dirty="0" err="1"/>
              <a:t>f.destination</a:t>
            </a:r>
            <a:endParaRPr lang="en-US" dirty="0"/>
          </a:p>
          <a:p>
            <a:r>
              <a:rPr lang="en-US" dirty="0"/>
              <a:t>'Cairo'</a:t>
            </a:r>
          </a:p>
          <a:p>
            <a:r>
              <a:rPr lang="en-US" dirty="0"/>
              <a:t>&gt;&gt;&gt; </a:t>
            </a:r>
            <a:r>
              <a:rPr lang="en-US" dirty="0" err="1"/>
              <a:t>f.orgin</a:t>
            </a:r>
            <a:endParaRPr lang="en-US" dirty="0"/>
          </a:p>
          <a:p>
            <a:r>
              <a:rPr lang="en-US" dirty="0"/>
              <a:t>'A.A'</a:t>
            </a:r>
          </a:p>
          <a:p>
            <a:r>
              <a:rPr lang="en-US" dirty="0"/>
              <a:t>&gt;&gt;&gt; </a:t>
            </a:r>
            <a:r>
              <a:rPr lang="en-US" dirty="0" err="1"/>
              <a:t>flights.delete</a:t>
            </a:r>
            <a:r>
              <a:rPr lang="en-US" dirty="0"/>
              <a:t>()</a:t>
            </a:r>
          </a:p>
          <a:p>
            <a:r>
              <a:rPr lang="en-US" dirty="0"/>
              <a:t>(1, {'</a:t>
            </a:r>
            <a:r>
              <a:rPr lang="en-US" dirty="0" err="1"/>
              <a:t>flights.Flight</a:t>
            </a:r>
            <a:r>
              <a:rPr lang="en-US" dirty="0"/>
              <a:t>': 1})</a:t>
            </a:r>
          </a:p>
          <a:p>
            <a:r>
              <a:rPr lang="en-US" dirty="0"/>
              <a:t>&gt;&gt;&gt; f.id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691738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53</Words>
  <Application>Microsoft Office PowerPoint</Application>
  <PresentationFormat>Custom</PresentationFormat>
  <Paragraphs>19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Cont..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John_Mobile</cp:lastModifiedBy>
  <cp:revision>6</cp:revision>
  <dcterms:created xsi:type="dcterms:W3CDTF">2025-07-23T00:59:00Z</dcterms:created>
  <dcterms:modified xsi:type="dcterms:W3CDTF">2025-09-28T11:09:24Z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53D98EA922644B478A13410A32A3BB50_13</vt:lpwstr>
  </property>
  <property fmtid="{D5CDD505-2E9C-101B-9397-08002B2CF9AE}" pid="3" name="KSOProductBuildVer">
    <vt:lpwstr>2052-12.1.0.21915</vt:lpwstr>
  </property>
</Properties>
</file>