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-485" y="-8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manage.py </a:t>
            </a:r>
            <a:r>
              <a:rPr lang="en-US" dirty="0" smtClean="0"/>
              <a:t>shell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smtClean="0"/>
              <a:t>&gt;&gt;&gt;from </a:t>
            </a:r>
            <a:r>
              <a:rPr lang="en-US" dirty="0" err="1"/>
              <a:t>flights.models</a:t>
            </a:r>
            <a:r>
              <a:rPr lang="en-US" dirty="0"/>
              <a:t> import Flight</a:t>
            </a:r>
          </a:p>
          <a:p>
            <a:r>
              <a:rPr lang="en-US" dirty="0"/>
              <a:t>&gt;&gt;&gt; flights=</a:t>
            </a:r>
            <a:r>
              <a:rPr lang="en-US" dirty="0" err="1"/>
              <a:t>Flight.object.all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&gt;&gt;flights</a:t>
            </a:r>
            <a:endParaRPr lang="en-US" dirty="0"/>
          </a:p>
          <a:p>
            <a:r>
              <a:rPr lang="en-US" dirty="0"/>
              <a:t>&lt;</a:t>
            </a:r>
            <a:r>
              <a:rPr lang="en-US" dirty="0" err="1"/>
              <a:t>QuerySet</a:t>
            </a:r>
            <a:r>
              <a:rPr lang="en-US" dirty="0"/>
              <a:t> [&lt;Flight: 1:A.A to Cairo</a:t>
            </a:r>
            <a:r>
              <a:rPr lang="en-US" dirty="0" smtClean="0"/>
              <a:t>&gt;]&gt;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675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f=</a:t>
            </a:r>
            <a:r>
              <a:rPr lang="en-US" dirty="0" err="1"/>
              <a:t>flights.first</a:t>
            </a:r>
            <a:r>
              <a:rPr lang="en-US" dirty="0"/>
              <a:t>()</a:t>
            </a:r>
          </a:p>
          <a:p>
            <a:r>
              <a:rPr lang="en-US" dirty="0"/>
              <a:t>&gt;&gt;&gt; f.id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 </a:t>
            </a:r>
            <a:r>
              <a:rPr lang="en-US" dirty="0" err="1"/>
              <a:t>f.destination</a:t>
            </a:r>
            <a:endParaRPr lang="en-US" dirty="0"/>
          </a:p>
          <a:p>
            <a:r>
              <a:rPr lang="en-US" dirty="0"/>
              <a:t>'Cairo'</a:t>
            </a:r>
          </a:p>
          <a:p>
            <a:r>
              <a:rPr lang="en-US" dirty="0"/>
              <a:t>&gt;&gt;&gt; </a:t>
            </a:r>
            <a:r>
              <a:rPr lang="en-US" dirty="0" err="1"/>
              <a:t>f.orgin</a:t>
            </a:r>
            <a:endParaRPr lang="en-US" dirty="0"/>
          </a:p>
          <a:p>
            <a:r>
              <a:rPr lang="en-US" dirty="0"/>
              <a:t>'A.A'</a:t>
            </a:r>
          </a:p>
          <a:p>
            <a:r>
              <a:rPr lang="en-US" dirty="0"/>
              <a:t>&gt;&gt;&gt; </a:t>
            </a:r>
            <a:r>
              <a:rPr lang="en-US" dirty="0" err="1"/>
              <a:t>flights.delete</a:t>
            </a:r>
            <a:r>
              <a:rPr lang="en-US" dirty="0"/>
              <a:t>()</a:t>
            </a:r>
          </a:p>
          <a:p>
            <a:r>
              <a:rPr lang="en-US" dirty="0"/>
              <a:t>(1, {'</a:t>
            </a:r>
            <a:r>
              <a:rPr lang="en-US" dirty="0" err="1"/>
              <a:t>flights.Flight</a:t>
            </a:r>
            <a:r>
              <a:rPr lang="en-US" dirty="0"/>
              <a:t>': 1})</a:t>
            </a:r>
          </a:p>
          <a:p>
            <a:r>
              <a:rPr lang="en-US" dirty="0"/>
              <a:t>&gt;&gt;&gt; f.id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69173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python </a:t>
            </a:r>
            <a:r>
              <a:rPr lang="en-US" dirty="0"/>
              <a:t>manage.py </a:t>
            </a:r>
            <a:r>
              <a:rPr lang="en-US" dirty="0" err="1" smtClean="0"/>
              <a:t>makemigrations</a:t>
            </a:r>
            <a:endParaRPr lang="en-US" dirty="0" smtClean="0"/>
          </a:p>
          <a:p>
            <a:r>
              <a:rPr lang="en-US" dirty="0"/>
              <a:t>python manage.py </a:t>
            </a:r>
            <a:r>
              <a:rPr lang="en-US" dirty="0" smtClean="0"/>
              <a:t>migrate</a:t>
            </a:r>
          </a:p>
          <a:p>
            <a:r>
              <a:rPr lang="en-US" dirty="0"/>
              <a:t>python manage.py </a:t>
            </a:r>
            <a:r>
              <a:rPr lang="en-US" dirty="0" smtClean="0"/>
              <a:t>shell</a:t>
            </a:r>
          </a:p>
          <a:p>
            <a:r>
              <a:rPr lang="en-US" dirty="0"/>
              <a:t>&gt;&gt;&gt; from </a:t>
            </a:r>
            <a:r>
              <a:rPr lang="en-US" dirty="0" err="1"/>
              <a:t>flights.models</a:t>
            </a:r>
            <a:r>
              <a:rPr lang="en-US" dirty="0"/>
              <a:t> import </a:t>
            </a:r>
            <a:r>
              <a:rPr lang="en-US" dirty="0" smtClean="0"/>
              <a:t>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84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/>
              <a:t>&gt;&gt;&gt; from </a:t>
            </a:r>
            <a:r>
              <a:rPr lang="en-US" dirty="0" err="1"/>
              <a:t>flights.models</a:t>
            </a:r>
            <a:r>
              <a:rPr lang="en-US" dirty="0"/>
              <a:t> import *</a:t>
            </a:r>
          </a:p>
          <a:p>
            <a:r>
              <a:rPr lang="en-US" dirty="0"/>
              <a:t>&gt;&gt;&gt; </a:t>
            </a:r>
            <a:r>
              <a:rPr lang="en-US" dirty="0" err="1"/>
              <a:t>jfk</a:t>
            </a:r>
            <a:r>
              <a:rPr lang="en-US" dirty="0"/>
              <a:t>=Airport(code="JFK", city= "New York")</a:t>
            </a:r>
          </a:p>
          <a:p>
            <a:r>
              <a:rPr lang="en-US" dirty="0"/>
              <a:t>&gt;&gt;&gt; </a:t>
            </a:r>
            <a:r>
              <a:rPr lang="en-US" dirty="0" err="1"/>
              <a:t>jfk.save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lhr</a:t>
            </a:r>
            <a:r>
              <a:rPr lang="en-US" dirty="0"/>
              <a:t>=Airport(code="LHR", city= "New York")</a:t>
            </a:r>
          </a:p>
          <a:p>
            <a:r>
              <a:rPr lang="en-US" dirty="0"/>
              <a:t>&gt;&gt;&gt; </a:t>
            </a:r>
            <a:r>
              <a:rPr lang="en-US" dirty="0" err="1"/>
              <a:t>lhr.save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lhr</a:t>
            </a:r>
            <a:r>
              <a:rPr lang="en-US" dirty="0"/>
              <a:t>=Airport(code="LHR", city= "London")</a:t>
            </a:r>
          </a:p>
          <a:p>
            <a:r>
              <a:rPr lang="en-US" dirty="0"/>
              <a:t>&gt;&gt;&gt; </a:t>
            </a:r>
            <a:r>
              <a:rPr lang="en-US" dirty="0" err="1"/>
              <a:t>lhr.save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cdg</a:t>
            </a:r>
            <a:r>
              <a:rPr lang="en-US" dirty="0"/>
              <a:t>=Airport(code="CDG", city= "Paris")</a:t>
            </a:r>
          </a:p>
          <a:p>
            <a:r>
              <a:rPr lang="en-US" dirty="0"/>
              <a:t>&gt;&gt;&gt; </a:t>
            </a:r>
            <a:r>
              <a:rPr lang="en-US" dirty="0" err="1"/>
              <a:t>cdg.save</a:t>
            </a:r>
            <a:r>
              <a:rPr lang="en-US" dirty="0"/>
              <a:t>()</a:t>
            </a:r>
          </a:p>
          <a:p>
            <a:r>
              <a:rPr lang="en-US" dirty="0"/>
              <a:t>&gt;&gt;&gt; </a:t>
            </a:r>
            <a:r>
              <a:rPr lang="en-US" dirty="0" err="1"/>
              <a:t>nrt</a:t>
            </a:r>
            <a:r>
              <a:rPr lang="en-US" dirty="0"/>
              <a:t>=Airport(code="NRT", city= "Tokyo")</a:t>
            </a:r>
          </a:p>
          <a:p>
            <a:r>
              <a:rPr lang="en-US" dirty="0"/>
              <a:t>&gt;&gt;&gt; </a:t>
            </a:r>
            <a:r>
              <a:rPr lang="en-US" dirty="0" err="1"/>
              <a:t>nrt.save</a:t>
            </a:r>
            <a:r>
              <a:rPr lang="en-US" dirty="0"/>
              <a:t>()</a:t>
            </a:r>
          </a:p>
          <a:p>
            <a:r>
              <a:rPr lang="en-US" dirty="0"/>
              <a:t>&gt;&gt;&gt; f=Flight(</a:t>
            </a:r>
            <a:r>
              <a:rPr lang="en-US" dirty="0" err="1"/>
              <a:t>orgin</a:t>
            </a:r>
            <a:r>
              <a:rPr lang="en-US" dirty="0"/>
              <a:t>=</a:t>
            </a:r>
            <a:r>
              <a:rPr lang="en-US" dirty="0" err="1"/>
              <a:t>jfk,destination</a:t>
            </a:r>
            <a:r>
              <a:rPr lang="en-US" dirty="0"/>
              <a:t>=</a:t>
            </a:r>
            <a:r>
              <a:rPr lang="en-US" dirty="0" err="1"/>
              <a:t>lhr,dutration</a:t>
            </a:r>
            <a:r>
              <a:rPr lang="en-US" dirty="0"/>
              <a:t>=415)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"&lt;console&gt;", line 1, in &lt;module&gt;</a:t>
            </a:r>
          </a:p>
          <a:p>
            <a:r>
              <a:rPr lang="en-US" dirty="0"/>
              <a:t>  File "C:\Users\John_Mobile\AppData\Roaming\Python\Python313\site-packages\django\db\models\base.py", line 569, in 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r>
              <a:rPr lang="en-US" dirty="0"/>
              <a:t>    raise </a:t>
            </a:r>
            <a:r>
              <a:rPr lang="en-US" dirty="0" err="1"/>
              <a:t>TypeError</a:t>
            </a:r>
            <a:r>
              <a:rPr lang="en-US" dirty="0"/>
              <a:t>(</a:t>
            </a:r>
          </a:p>
          <a:p>
            <a:r>
              <a:rPr lang="en-US" dirty="0"/>
              <a:t>    ...&lt;2 lines&gt;...</a:t>
            </a:r>
          </a:p>
          <a:p>
            <a:r>
              <a:rPr lang="en-US" dirty="0"/>
              <a:t>    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3422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dirty="0" err="1"/>
              <a:t>TypeError</a:t>
            </a:r>
            <a:r>
              <a:rPr lang="en-US" dirty="0"/>
              <a:t>: Flight() got unexpected keyword arguments: '</a:t>
            </a:r>
            <a:r>
              <a:rPr lang="en-US" dirty="0" err="1"/>
              <a:t>dutration</a:t>
            </a:r>
            <a:r>
              <a:rPr lang="en-US" dirty="0"/>
              <a:t>'</a:t>
            </a:r>
          </a:p>
          <a:p>
            <a:r>
              <a:rPr lang="en-US" dirty="0"/>
              <a:t>&gt;&gt;&gt; f=Flight(</a:t>
            </a:r>
            <a:r>
              <a:rPr lang="en-US" dirty="0" err="1"/>
              <a:t>orgin</a:t>
            </a:r>
            <a:r>
              <a:rPr lang="en-US" dirty="0"/>
              <a:t>=</a:t>
            </a:r>
            <a:r>
              <a:rPr lang="en-US" dirty="0" err="1"/>
              <a:t>jfk,destination</a:t>
            </a:r>
            <a:r>
              <a:rPr lang="en-US" dirty="0"/>
              <a:t>=</a:t>
            </a:r>
            <a:r>
              <a:rPr lang="en-US" dirty="0" err="1"/>
              <a:t>lhr,duration</a:t>
            </a:r>
            <a:r>
              <a:rPr lang="en-US" dirty="0"/>
              <a:t>=415)</a:t>
            </a:r>
          </a:p>
          <a:p>
            <a:r>
              <a:rPr lang="en-US" dirty="0"/>
              <a:t>&gt;&gt;&gt; </a:t>
            </a:r>
            <a:r>
              <a:rPr lang="en-US" dirty="0" err="1"/>
              <a:t>f.save</a:t>
            </a:r>
            <a:r>
              <a:rPr lang="en-US" dirty="0"/>
              <a:t>()</a:t>
            </a:r>
          </a:p>
          <a:p>
            <a:r>
              <a:rPr lang="en-US" dirty="0"/>
              <a:t>&gt;&gt;&gt; f</a:t>
            </a:r>
          </a:p>
          <a:p>
            <a:r>
              <a:rPr lang="en-US" dirty="0"/>
              <a:t>&lt;Flight: 1: New York (JFK) to London (LHR)&gt;</a:t>
            </a:r>
          </a:p>
          <a:p>
            <a:r>
              <a:rPr lang="en-US" dirty="0"/>
              <a:t>&gt;&gt;&gt; </a:t>
            </a:r>
            <a:r>
              <a:rPr lang="en-US" dirty="0" err="1"/>
              <a:t>f.orgin</a:t>
            </a:r>
            <a:endParaRPr lang="en-US" dirty="0"/>
          </a:p>
          <a:p>
            <a:r>
              <a:rPr lang="en-US" dirty="0"/>
              <a:t>&lt;Airport: New York (JFK)&gt;</a:t>
            </a:r>
          </a:p>
          <a:p>
            <a:r>
              <a:rPr lang="en-US" dirty="0"/>
              <a:t>&gt;&gt;&gt; </a:t>
            </a:r>
            <a:r>
              <a:rPr lang="en-US" dirty="0" err="1"/>
              <a:t>f.destination</a:t>
            </a:r>
            <a:endParaRPr lang="en-US" dirty="0"/>
          </a:p>
          <a:p>
            <a:r>
              <a:rPr lang="en-US" dirty="0"/>
              <a:t>&lt;Airport: London (LHR)&gt;</a:t>
            </a:r>
          </a:p>
          <a:p>
            <a:r>
              <a:rPr lang="en-US" dirty="0"/>
              <a:t>&gt;&gt;&gt; </a:t>
            </a:r>
            <a:r>
              <a:rPr lang="en-US" dirty="0" err="1"/>
              <a:t>f.arrivals</a:t>
            </a:r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"&lt;console&gt;", line 1, in &lt;module&gt;</a:t>
            </a:r>
          </a:p>
          <a:p>
            <a:r>
              <a:rPr lang="en-US" dirty="0" err="1"/>
              <a:t>AttributeError</a:t>
            </a:r>
            <a:r>
              <a:rPr lang="en-US" dirty="0"/>
              <a:t>: 'Flight' object has no attribute 'arrivals'</a:t>
            </a:r>
          </a:p>
          <a:p>
            <a:r>
              <a:rPr lang="en-US" dirty="0"/>
              <a:t>&gt;&gt;&gt; </a:t>
            </a:r>
            <a:r>
              <a:rPr lang="en-US" dirty="0" err="1"/>
              <a:t>lhr.orgin</a:t>
            </a:r>
            <a:endParaRPr lang="en-US" dirty="0"/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"&lt;console&gt;", line 1, in &lt;module&gt;</a:t>
            </a:r>
          </a:p>
          <a:p>
            <a:r>
              <a:rPr lang="en-US" dirty="0" err="1"/>
              <a:t>AttributeError</a:t>
            </a:r>
            <a:r>
              <a:rPr lang="en-US" dirty="0"/>
              <a:t>: 'Airport' object has no attribute '</a:t>
            </a:r>
            <a:r>
              <a:rPr lang="en-US" dirty="0" err="1"/>
              <a:t>orgin</a:t>
            </a:r>
            <a:r>
              <a:rPr lang="en-US" dirty="0"/>
              <a:t>'</a:t>
            </a:r>
          </a:p>
          <a:p>
            <a:r>
              <a:rPr lang="en-US" dirty="0"/>
              <a:t>&gt;&gt;&gt; </a:t>
            </a:r>
            <a:r>
              <a:rPr lang="en-US" dirty="0" err="1"/>
              <a:t>lhr.arrivals.all</a:t>
            </a:r>
            <a:r>
              <a:rPr lang="en-US" dirty="0"/>
              <a:t>()</a:t>
            </a:r>
          </a:p>
          <a:p>
            <a:r>
              <a:rPr lang="en-US" dirty="0"/>
              <a:t>&lt;</a:t>
            </a:r>
            <a:r>
              <a:rPr lang="en-US" dirty="0" err="1"/>
              <a:t>QuerySet</a:t>
            </a:r>
            <a:r>
              <a:rPr lang="en-US" dirty="0"/>
              <a:t> [&lt;Flight: 1: New York (JFK) to London (LHR)&gt;]&gt;</a:t>
            </a:r>
          </a:p>
          <a:p>
            <a:r>
              <a:rPr lang="en-US" dirty="0"/>
              <a:t>&gt;&gt;&gt;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911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&gt;&gt;&gt; from </a:t>
            </a:r>
            <a:r>
              <a:rPr lang="en-US" dirty="0" err="1"/>
              <a:t>flights.models</a:t>
            </a:r>
            <a:r>
              <a:rPr lang="en-US" dirty="0"/>
              <a:t> import *</a:t>
            </a:r>
          </a:p>
          <a:p>
            <a:r>
              <a:rPr lang="en-US" dirty="0"/>
              <a:t>&gt;&gt;&gt; </a:t>
            </a:r>
            <a:r>
              <a:rPr lang="en-US" dirty="0" err="1"/>
              <a:t>Airport.objects.all</a:t>
            </a:r>
            <a:r>
              <a:rPr lang="en-US" dirty="0"/>
              <a:t>()</a:t>
            </a:r>
          </a:p>
          <a:p>
            <a:r>
              <a:rPr lang="en-US" dirty="0"/>
              <a:t>&lt;</a:t>
            </a:r>
            <a:r>
              <a:rPr lang="en-US" dirty="0" err="1"/>
              <a:t>QuerySet</a:t>
            </a:r>
            <a:r>
              <a:rPr lang="en-US" dirty="0"/>
              <a:t> [&lt;Airport: New York (JFK)&gt;, &lt;Airport: New York (LHR)&gt;, &lt;Airport: London (LHR)&gt;, &lt;Airport: Paris (CDG)&gt;, &lt;Airport: Tokyo (NRT)&gt;]&gt;</a:t>
            </a:r>
          </a:p>
          <a:p>
            <a:r>
              <a:rPr lang="en-US" dirty="0"/>
              <a:t>&gt;&gt;&gt; </a:t>
            </a:r>
            <a:r>
              <a:rPr lang="en-US" dirty="0" err="1"/>
              <a:t>Airport.objects.filter</a:t>
            </a:r>
            <a:r>
              <a:rPr lang="en-US" dirty="0"/>
              <a:t>(city="New York"</a:t>
            </a:r>
          </a:p>
        </p:txBody>
      </p:sp>
    </p:spTree>
    <p:extLst>
      <p:ext uri="{BB962C8B-B14F-4D97-AF65-F5344CB8AC3E}">
        <p14:creationId xmlns:p14="http://schemas.microsoft.com/office/powerpoint/2010/main" val="2386034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Airport.objects.get</a:t>
            </a:r>
            <a:r>
              <a:rPr lang="en-US" dirty="0"/>
              <a:t>(city="London")</a:t>
            </a:r>
          </a:p>
          <a:p>
            <a:r>
              <a:rPr lang="en-US" dirty="0"/>
              <a:t>&lt;Airport: London (LHR)&gt;</a:t>
            </a:r>
          </a:p>
          <a:p>
            <a:r>
              <a:rPr lang="en-US" dirty="0"/>
              <a:t>&gt;&gt;&gt; </a:t>
            </a:r>
            <a:r>
              <a:rPr lang="en-US" dirty="0" err="1"/>
              <a:t>cdg</a:t>
            </a:r>
            <a:r>
              <a:rPr lang="en-US" dirty="0"/>
              <a:t>=</a:t>
            </a:r>
            <a:r>
              <a:rPr lang="en-US" dirty="0" err="1"/>
              <a:t>Airport.objects.get</a:t>
            </a:r>
            <a:r>
              <a:rPr lang="en-US" dirty="0"/>
              <a:t>(city="</a:t>
            </a:r>
            <a:r>
              <a:rPr lang="en-US" dirty="0" err="1"/>
              <a:t>paris</a:t>
            </a:r>
            <a:r>
              <a:rPr lang="en-US" dirty="0"/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14369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&gt;&gt;&gt; </a:t>
            </a:r>
            <a:r>
              <a:rPr lang="en-US" dirty="0" err="1"/>
              <a:t>cdg</a:t>
            </a:r>
            <a:r>
              <a:rPr lang="en-US" dirty="0"/>
              <a:t>=</a:t>
            </a:r>
            <a:r>
              <a:rPr lang="en-US" dirty="0" err="1"/>
              <a:t>Airport.objects.get</a:t>
            </a:r>
            <a:r>
              <a:rPr lang="en-US" dirty="0"/>
              <a:t>(city="Paris")</a:t>
            </a:r>
          </a:p>
          <a:p>
            <a:r>
              <a:rPr lang="en-US" dirty="0"/>
              <a:t>&gt;&gt;&gt; </a:t>
            </a:r>
            <a:r>
              <a:rPr lang="en-US" dirty="0" err="1"/>
              <a:t>cdg</a:t>
            </a:r>
            <a:endParaRPr lang="en-US" dirty="0"/>
          </a:p>
          <a:p>
            <a:r>
              <a:rPr lang="en-US" dirty="0"/>
              <a:t>&lt;Airport: Paris (CDG)&gt;</a:t>
            </a:r>
          </a:p>
          <a:p>
            <a:r>
              <a:rPr lang="en-US" dirty="0"/>
              <a:t>&gt;&gt;&gt; f=Flight(</a:t>
            </a:r>
            <a:r>
              <a:rPr lang="en-US" dirty="0" err="1"/>
              <a:t>orgin</a:t>
            </a:r>
            <a:r>
              <a:rPr lang="en-US" dirty="0"/>
              <a:t>=</a:t>
            </a:r>
            <a:r>
              <a:rPr lang="en-US" dirty="0" err="1"/>
              <a:t>jfk,destination</a:t>
            </a:r>
            <a:r>
              <a:rPr lang="en-US" dirty="0"/>
              <a:t>=</a:t>
            </a:r>
            <a:r>
              <a:rPr lang="en-US" dirty="0" err="1"/>
              <a:t>cdg,duration</a:t>
            </a:r>
            <a:r>
              <a:rPr lang="en-US" dirty="0"/>
              <a:t>=440)</a:t>
            </a:r>
          </a:p>
          <a:p>
            <a:r>
              <a:rPr lang="en-US" dirty="0" err="1"/>
              <a:t>Traceback</a:t>
            </a:r>
            <a:r>
              <a:rPr lang="en-US" dirty="0"/>
              <a:t> (most recent call last):</a:t>
            </a:r>
          </a:p>
          <a:p>
            <a:r>
              <a:rPr lang="en-US" dirty="0"/>
              <a:t>  File "&lt;console&gt;", line 1, in &lt;module&gt;</a:t>
            </a:r>
          </a:p>
          <a:p>
            <a:r>
              <a:rPr lang="en-US" dirty="0" err="1"/>
              <a:t>NameError</a:t>
            </a:r>
            <a:r>
              <a:rPr lang="en-US" dirty="0"/>
              <a:t>: name '</a:t>
            </a:r>
            <a:r>
              <a:rPr lang="en-US" dirty="0" err="1"/>
              <a:t>jfk</a:t>
            </a:r>
            <a:r>
              <a:rPr lang="en-US" dirty="0"/>
              <a:t>' is not defined</a:t>
            </a:r>
          </a:p>
          <a:p>
            <a:r>
              <a:rPr lang="en-US" dirty="0"/>
              <a:t>&gt;&gt;&gt; </a:t>
            </a:r>
            <a:r>
              <a:rPr lang="en-US" dirty="0" err="1"/>
              <a:t>jfk</a:t>
            </a:r>
            <a:r>
              <a:rPr lang="en-US" dirty="0"/>
              <a:t>=</a:t>
            </a:r>
            <a:r>
              <a:rPr lang="en-US" dirty="0" err="1"/>
              <a:t>Airport.objects.get</a:t>
            </a:r>
            <a:r>
              <a:rPr lang="en-US" dirty="0"/>
              <a:t>(city="London")</a:t>
            </a:r>
          </a:p>
          <a:p>
            <a:r>
              <a:rPr lang="en-US" dirty="0"/>
              <a:t>&gt;&gt;&gt; </a:t>
            </a:r>
            <a:r>
              <a:rPr lang="en-US" dirty="0" err="1"/>
              <a:t>jfk</a:t>
            </a:r>
            <a:endParaRPr lang="en-US" dirty="0"/>
          </a:p>
          <a:p>
            <a:r>
              <a:rPr lang="en-US" dirty="0"/>
              <a:t>&lt;Airport: London (LHR)&gt;</a:t>
            </a:r>
          </a:p>
          <a:p>
            <a:r>
              <a:rPr lang="en-US" dirty="0"/>
              <a:t>&gt;&gt;&gt; f=Flight(</a:t>
            </a:r>
            <a:r>
              <a:rPr lang="en-US" dirty="0" err="1"/>
              <a:t>orgin</a:t>
            </a:r>
            <a:r>
              <a:rPr lang="en-US" dirty="0"/>
              <a:t>=</a:t>
            </a:r>
            <a:r>
              <a:rPr lang="en-US" dirty="0" err="1"/>
              <a:t>jfk,destination</a:t>
            </a:r>
            <a:r>
              <a:rPr lang="en-US" dirty="0"/>
              <a:t>=</a:t>
            </a:r>
            <a:r>
              <a:rPr lang="en-US" dirty="0" err="1"/>
              <a:t>cdg,duration</a:t>
            </a:r>
            <a:r>
              <a:rPr lang="en-US" dirty="0"/>
              <a:t>=440)</a:t>
            </a:r>
          </a:p>
          <a:p>
            <a:r>
              <a:rPr lang="en-US" dirty="0"/>
              <a:t>&gt;&gt;&gt; </a:t>
            </a:r>
            <a:r>
              <a:rPr lang="en-US" dirty="0" err="1"/>
              <a:t>f.save</a:t>
            </a:r>
            <a:r>
              <a:rPr lang="en-US" dirty="0"/>
              <a:t>()</a:t>
            </a:r>
          </a:p>
          <a:p>
            <a:r>
              <a:rPr lang="en-US"/>
              <a:t>&gt;&gt;&gt;</a:t>
            </a:r>
          </a:p>
        </p:txBody>
      </p:sp>
    </p:spTree>
    <p:extLst>
      <p:ext uri="{BB962C8B-B14F-4D97-AF65-F5344CB8AC3E}">
        <p14:creationId xmlns:p14="http://schemas.microsoft.com/office/powerpoint/2010/main" val="2333566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456</Words>
  <Application>Microsoft Office PowerPoint</Application>
  <PresentationFormat>Custom</PresentationFormat>
  <Paragraphs>82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Cont..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John_Mobile</cp:lastModifiedBy>
  <cp:revision>11</cp:revision>
  <dcterms:created xsi:type="dcterms:W3CDTF">2025-07-23T00:59:00Z</dcterms:created>
  <dcterms:modified xsi:type="dcterms:W3CDTF">2025-09-28T12:30:15Z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53D98EA922644B478A13410A32A3BB50_13</vt:lpwstr>
  </property>
  <property fmtid="{D5CDD505-2E9C-101B-9397-08002B2CF9AE}" pid="3" name="KSOProductBuildVer">
    <vt:lpwstr>2052-12.1.0.21915</vt:lpwstr>
  </property>
</Properties>
</file>