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5" y="2218059"/>
            <a:ext cx="10287000" cy="442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python manage.py sqlmigrate regional_info </a:t>
            </a:r>
            <a:r>
              <a:rPr lang="it-IT" dirty="0" smtClean="0"/>
              <a:t>0001  ORM-&gt; create tables based on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BEGIN;</a:t>
            </a:r>
            <a:endParaRPr lang="en-US" dirty="0"/>
          </a:p>
          <a:p>
            <a:r>
              <a:rPr lang="en-US" dirty="0"/>
              <a:t>--</a:t>
            </a:r>
            <a:endParaRPr lang="en-US" dirty="0"/>
          </a:p>
          <a:p>
            <a:r>
              <a:rPr lang="en-US" dirty="0"/>
              <a:t>-- Create model </a:t>
            </a:r>
            <a:r>
              <a:rPr lang="en-US" dirty="0" err="1"/>
              <a:t>RegionalInfo</a:t>
            </a:r>
            <a:endParaRPr lang="en-US" dirty="0"/>
          </a:p>
          <a:p>
            <a:r>
              <a:rPr lang="en-US" dirty="0"/>
              <a:t>--</a:t>
            </a:r>
            <a:endParaRPr lang="en-US" dirty="0"/>
          </a:p>
          <a:p>
            <a:r>
              <a:rPr lang="en-US" dirty="0"/>
              <a:t>CREATE TABLE "</a:t>
            </a:r>
            <a:r>
              <a:rPr lang="en-US" dirty="0" err="1"/>
              <a:t>regional_info_regionalinfo</a:t>
            </a:r>
            <a:r>
              <a:rPr lang="en-US" dirty="0"/>
              <a:t>" ("id" integer NOT NULL PRIMARY KEY AUTOINCREMENT, "</a:t>
            </a:r>
            <a:r>
              <a:rPr lang="en-US" dirty="0" err="1"/>
              <a:t>region_number</a:t>
            </a:r>
            <a:r>
              <a:rPr lang="en-US" dirty="0"/>
              <a:t>" </a:t>
            </a:r>
            <a:r>
              <a:rPr lang="en-US" dirty="0" err="1"/>
              <a:t>smallint</a:t>
            </a:r>
            <a:r>
              <a:rPr lang="en-US" dirty="0"/>
              <a:t> unsigned NOT NULL CHECK ("</a:t>
            </a:r>
            <a:r>
              <a:rPr lang="en-US" dirty="0" err="1"/>
              <a:t>region_number</a:t>
            </a:r>
            <a:r>
              <a:rPr lang="en-US" dirty="0"/>
              <a:t>" &gt;= 0), "name" varchar(64) NOT NULL, "</a:t>
            </a:r>
            <a:r>
              <a:rPr lang="en-US" dirty="0" err="1"/>
              <a:t>population_size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 unsigned NOT NULL CHECK ("</a:t>
            </a:r>
            <a:r>
              <a:rPr lang="en-US" dirty="0" err="1"/>
              <a:t>population_size</a:t>
            </a:r>
            <a:r>
              <a:rPr lang="en-US" dirty="0"/>
              <a:t>" &gt;= 0), "</a:t>
            </a:r>
            <a:r>
              <a:rPr lang="en-US" dirty="0" err="1"/>
              <a:t>area_in_square</a:t>
            </a:r>
            <a:r>
              <a:rPr lang="en-US" dirty="0"/>
              <a:t>" real NOT NULL, "</a:t>
            </a:r>
            <a:r>
              <a:rPr lang="en-US" dirty="0" err="1"/>
              <a:t>capital_city</a:t>
            </a:r>
            <a:r>
              <a:rPr lang="en-US" dirty="0"/>
              <a:t>" varchar(100) NOT NULL, "flag" varchar(100) NOT NULL, "</a:t>
            </a:r>
            <a:r>
              <a:rPr lang="en-US" dirty="0" err="1"/>
              <a:t>email_address</a:t>
            </a:r>
            <a:r>
              <a:rPr lang="en-US" dirty="0"/>
              <a:t>" varchar(254) NOT NULL, "map" varchar(100) NOT NULL, "website" varchar(200) NOT NULL);</a:t>
            </a:r>
            <a:endParaRPr lang="en-US" dirty="0"/>
          </a:p>
          <a:p>
            <a:r>
              <a:rPr lang="en-US" dirty="0"/>
              <a:t>COMMIT;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showmigrations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admin</a:t>
            </a:r>
            <a:endParaRPr lang="en-US" dirty="0"/>
          </a:p>
          <a:p>
            <a:r>
              <a:rPr lang="en-US" dirty="0"/>
              <a:t> [ ] 0001_initial</a:t>
            </a:r>
            <a:endParaRPr lang="en-US" dirty="0"/>
          </a:p>
          <a:p>
            <a:r>
              <a:rPr lang="en-US" dirty="0"/>
              <a:t> [ ] 0002_logentry_remove_auto_add</a:t>
            </a:r>
            <a:endParaRPr lang="en-US" dirty="0"/>
          </a:p>
          <a:p>
            <a:r>
              <a:rPr lang="en-US" dirty="0"/>
              <a:t> [ ] 0003_logentry_add_action_flag_choices</a:t>
            </a:r>
            <a:endParaRPr lang="en-US" dirty="0"/>
          </a:p>
          <a:p>
            <a:r>
              <a:rPr lang="en-US" dirty="0" err="1"/>
              <a:t>auth</a:t>
            </a:r>
            <a:endParaRPr lang="en-US" dirty="0"/>
          </a:p>
          <a:p>
            <a:r>
              <a:rPr lang="en-US" dirty="0"/>
              <a:t> [ ] 0001_initial</a:t>
            </a:r>
            <a:endParaRPr lang="en-US" dirty="0"/>
          </a:p>
          <a:p>
            <a:r>
              <a:rPr lang="en-US" dirty="0"/>
              <a:t> [ ] 0002_alter_permission_name_max_length</a:t>
            </a:r>
            <a:endParaRPr lang="en-US" dirty="0"/>
          </a:p>
          <a:p>
            <a:r>
              <a:rPr lang="en-US" dirty="0"/>
              <a:t> [ ] 0003_alter_user_email_max_length</a:t>
            </a:r>
            <a:endParaRPr lang="en-US" dirty="0"/>
          </a:p>
          <a:p>
            <a:r>
              <a:rPr lang="en-US" dirty="0"/>
              <a:t> [ ] 0004_alter_user_username_opts</a:t>
            </a:r>
            <a:endParaRPr lang="en-US" dirty="0"/>
          </a:p>
          <a:p>
            <a:r>
              <a:rPr lang="en-US" dirty="0"/>
              <a:t> [ ] 0005_alter_user_last_login_null</a:t>
            </a:r>
            <a:endParaRPr lang="en-US" dirty="0"/>
          </a:p>
          <a:p>
            <a:r>
              <a:rPr lang="en-US" dirty="0"/>
              <a:t> [ ] 0006_require_contenttypes_0002</a:t>
            </a:r>
            <a:endParaRPr lang="en-US" dirty="0"/>
          </a:p>
          <a:p>
            <a:r>
              <a:rPr lang="en-US" dirty="0"/>
              <a:t> [ ] 0007_alter_validators_add_error_messages</a:t>
            </a:r>
            <a:endParaRPr lang="en-US" dirty="0"/>
          </a:p>
          <a:p>
            <a:r>
              <a:rPr lang="en-US" dirty="0"/>
              <a:t> [ ] 0008_alter_user_username_max_length</a:t>
            </a:r>
            <a:endParaRPr lang="en-US" dirty="0"/>
          </a:p>
          <a:p>
            <a:r>
              <a:rPr lang="en-US" dirty="0"/>
              <a:t> [ ] 0009_alter_user_last_name_max_length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[ ] 0010_alter_group_name_max_length</a:t>
            </a:r>
            <a:endParaRPr lang="en-US" dirty="0"/>
          </a:p>
          <a:p>
            <a:r>
              <a:rPr lang="en-US" dirty="0"/>
              <a:t> [ ] 0011_update_proxy_permissions</a:t>
            </a:r>
            <a:endParaRPr lang="en-US" dirty="0"/>
          </a:p>
          <a:p>
            <a:r>
              <a:rPr lang="en-US" dirty="0"/>
              <a:t> [ ] 0012_alter_user_first_name_max_length</a:t>
            </a:r>
            <a:endParaRPr lang="en-US" dirty="0"/>
          </a:p>
          <a:p>
            <a:r>
              <a:rPr lang="en-US" dirty="0" err="1"/>
              <a:t>contenttypes</a:t>
            </a:r>
            <a:endParaRPr lang="en-US" dirty="0"/>
          </a:p>
          <a:p>
            <a:r>
              <a:rPr lang="en-US" dirty="0"/>
              <a:t> [ ] 0001_initial</a:t>
            </a:r>
            <a:endParaRPr lang="en-US" dirty="0"/>
          </a:p>
          <a:p>
            <a:r>
              <a:rPr lang="en-US" dirty="0"/>
              <a:t> [ ] 0002_remove_content_type_name</a:t>
            </a:r>
            <a:endParaRPr lang="en-US" dirty="0"/>
          </a:p>
          <a:p>
            <a:r>
              <a:rPr lang="en-US" dirty="0" err="1"/>
              <a:t>regional_info</a:t>
            </a:r>
            <a:endParaRPr lang="en-US" dirty="0"/>
          </a:p>
          <a:p>
            <a:r>
              <a:rPr lang="en-US" dirty="0"/>
              <a:t> [ ] 0001_initial</a:t>
            </a:r>
            <a:endParaRPr lang="en-US" dirty="0"/>
          </a:p>
          <a:p>
            <a:r>
              <a:rPr lang="en-US" dirty="0"/>
              <a:t>sessions</a:t>
            </a:r>
            <a:endParaRPr lang="en-US" dirty="0"/>
          </a:p>
          <a:p>
            <a:r>
              <a:rPr lang="en-US" dirty="0"/>
              <a:t> [ ] 0001_initial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Django MVC Pattern (actually MTV)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61980" cy="4351655"/>
          </a:xfrm>
        </p:spPr>
        <p:txBody>
          <a:bodyPr/>
          <a:p>
            <a:r>
              <a:rPr lang="en-US" altLang="en-US"/>
              <a:t>Django follows a slightly different architecture called MTV (Model–Template–View) — similar to MVC.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459355" y="4185920"/>
            <a:ext cx="4694555" cy="108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3469005"/>
            <a:ext cx="9706610" cy="3507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WPS Presentation</Application>
  <PresentationFormat>Custom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Communications and Dialogues</vt:lpstr>
      <vt:lpstr>PowerPoint 演示文稿</vt:lpstr>
      <vt:lpstr>PowerPoint 演示文稿</vt:lpstr>
      <vt:lpstr>python manage.py sqlmigrate regional_info 0001  ORM-&gt; create tables based on class model</vt:lpstr>
      <vt:lpstr>python manage.py showmigrations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Johh IT Solutions</cp:lastModifiedBy>
  <cp:revision>9</cp:revision>
  <dcterms:created xsi:type="dcterms:W3CDTF">2025-07-23T00:59:00Z</dcterms:created>
  <dcterms:modified xsi:type="dcterms:W3CDTF">2025-09-30T06:30:39Z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1033-12.2.0.22549</vt:lpwstr>
  </property>
</Properties>
</file>