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A531C-C164-DD6F-50F3-3E583C04D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4A065-9A4B-018F-FDC5-9B08686B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90D129-02F4-64BA-3ACB-0514D14F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7F8-03AC-4AE5-92A7-8D4B84411CD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B6079-8E3E-3B37-8EE4-0AC27C13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1B2901-12B7-A8B2-C5B0-B7C7A045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343D-8A15-4BD7-B428-8E16D3223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579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99941-236C-FDD4-B366-384BD457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30FFE2-75C7-DD71-EDB3-59880AE86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9BC3E-57C5-1B62-FC8A-8606F5DA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7F8-03AC-4AE5-92A7-8D4B84411CD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F9207-EAB3-F8CB-C7B5-3E5028D6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1B999-EB00-CF57-20DA-65FD64C5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343D-8A15-4BD7-B428-8E16D3223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4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3EBD2A-FE97-E0C8-7DF8-AA42FB1A0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52B2C9-028F-F630-43A8-610DE9B2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B2838-4909-57F1-7053-1F5ACDBA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7F8-03AC-4AE5-92A7-8D4B84411CD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E14124-52B9-9D19-5A24-2B316C4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048ED-2999-F517-2727-E6B8EF23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343D-8A15-4BD7-B428-8E16D3223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1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3B5D3-7A8A-80AA-820B-A88C39E5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7E59C-4A2A-1435-8206-66FB233B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76A0A-6581-77CB-22AC-9EB64D2D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7F8-03AC-4AE5-92A7-8D4B84411CD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20127-FEBA-BFBA-5767-9F0C3CB4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44EAD-62EF-BA8C-F89B-911B405C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343D-8A15-4BD7-B428-8E16D3223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61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022F1-6B02-FF5E-048A-8CED68BF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C921B0-3DBC-A782-2346-E95AF37B3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5E2DB2-819A-0CAC-E305-11AEB13C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7F8-03AC-4AE5-92A7-8D4B84411CD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50B83-7A9D-9873-6780-869168E3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7A5D2-66E7-0390-9FF9-B56561B6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343D-8A15-4BD7-B428-8E16D3223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9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597C3-8C9A-2D1A-0C43-B34E3A04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4368D-A622-CE5E-3664-D1617BD7E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3C08F3-2C57-208D-989C-A4FE05054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A4DB12-E271-EEEA-6335-2A34B9C1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7F8-03AC-4AE5-92A7-8D4B84411CD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EE18BA-F9E2-B86A-2587-C065EE3E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EF2F76-14B3-195E-CDAE-D6191228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343D-8A15-4BD7-B428-8E16D3223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94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F3CB-18DC-2E62-C2A6-FF396EF6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E1B06-4F13-892B-C299-94F74CF0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FC190E-67C4-5E62-757A-064F4B48D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74A7CA-283E-DE5B-7B41-36B28ACF9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FBDC20-4197-776F-E044-E552D94E4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99A821-175F-08B6-3A6C-17D4AC5F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7F8-03AC-4AE5-92A7-8D4B84411CD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1CB43B-73B1-F8D9-1EDA-3460F1BE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64DAEC-942B-AF89-B419-790B5D42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343D-8A15-4BD7-B428-8E16D3223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1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183CA-269E-9F1C-B753-DCB882C9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74D37D-EE6F-1A17-B601-2DBA2C7F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7F8-03AC-4AE5-92A7-8D4B84411CD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6F8118-735F-9CDF-AEBC-9F445F96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751AC2-388C-AA66-6DAD-D2887CA9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343D-8A15-4BD7-B428-8E16D3223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66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693CC8-9C4D-86A4-B173-5D72488D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7F8-03AC-4AE5-92A7-8D4B84411CD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228D40-BBDD-5776-D50E-DC111E32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557164-BA82-D0C4-4EDB-7EB28559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343D-8A15-4BD7-B428-8E16D3223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59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A8256-2D64-484B-7E87-3B432BB9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9B57E-DCFC-A9D6-5E24-71AE982FC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F32C8E-8DD6-0B51-642B-5062AF214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85A512-B67C-3D59-B211-02B6C673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7F8-03AC-4AE5-92A7-8D4B84411CD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94E84E-59F9-5323-75AB-16A43DC3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6D8973-CA9B-8792-EF1F-7C18070D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343D-8A15-4BD7-B428-8E16D3223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52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914F-722E-A50B-7B18-22B2D6C9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E4CAAC-3B9C-B45A-A368-806707BEC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DB49F1-A881-369D-7792-7DE55A4E4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DDF858-62F2-30D3-C489-4CA79506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7F8-03AC-4AE5-92A7-8D4B84411CD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45DF0-2B67-5C39-48AE-3428B7B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14FBCA-DE94-B4BE-4173-23AB1465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343D-8A15-4BD7-B428-8E16D3223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84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2B83C3-5926-9D37-0726-0387DAFE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414A88-4CB1-CBEF-2DEF-91A963A0F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935E8-E4BE-8A47-4307-FD2402D2A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77F8-03AC-4AE5-92A7-8D4B84411CDB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CC811-1BC1-8BEE-02C4-00DC842D2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708278-0C6D-DF9D-0EE5-1C072A21B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343D-8A15-4BD7-B428-8E16D32238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23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B62F04-3E00-D3A1-2DFE-8E80B117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4284"/>
            <a:ext cx="7859222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74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</dc:creator>
  <cp:lastModifiedBy>JONATHAN</cp:lastModifiedBy>
  <cp:revision>1</cp:revision>
  <dcterms:created xsi:type="dcterms:W3CDTF">2023-09-29T03:16:29Z</dcterms:created>
  <dcterms:modified xsi:type="dcterms:W3CDTF">2023-09-29T03:16:47Z</dcterms:modified>
</cp:coreProperties>
</file>