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7378E-CB2C-BB67-DDE6-867627299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98AD3-2DE0-4808-0017-5723C6D1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4837D-927A-EA3E-6131-22005B46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346F8-0ED5-D73C-3331-EE75E37E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E230E-29AB-E7E7-38FB-0D5F7233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05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ED31-04FE-4B5C-BC09-0F9BA8F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8500E9-8BCC-011B-E570-8E3518FF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C8AC8-2981-0451-6265-D73F9164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4DCD1-D751-DC4A-EFED-547541EE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E62EA-DEBE-9172-EC2F-0A7929ED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9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2AA3CE-A238-A103-18B2-BF51F98BE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18830-F959-A892-39EE-7C46CA14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7D5AB-0424-1059-C4C0-72EBD522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B04C6-E081-A729-D6AA-4E936FFE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8AE64-CA32-579E-A5C1-0C403176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5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CABC-4BAF-2FFA-09DC-DAC82AFE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D655D-8FD0-8B1C-816F-E1316FDA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ECC8D-010C-C3C6-90BF-5D7C06C2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B2B06-32B3-D604-03F6-B6EF1596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ADDBF-05D5-D9E7-B702-E22E7C20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72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B156A-6491-607F-87B2-9EE358A3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83DE1-7A56-7713-A77C-137F6880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E6236-8DC2-BB40-C932-4CEB3A9D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9F90D-DE27-088B-EB34-478A23F3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58F91-7183-BE21-2262-AD0517F3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2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C52BE-1A6B-FCC4-E330-A02FC0C9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A60B1-9211-DE09-2454-B87C4C921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4DBFBF-176D-8E1C-F1E7-B688AA4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523BB3-5EFE-7F31-2666-92655FE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F745E-7C9C-3B78-DCA7-C97AEBCD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3536AD-44BA-6C2C-6944-8291A5CF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7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EDB5-94CE-DA0F-AAA0-F410EA01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290B6-A5B9-D08D-A9DF-5EDA595B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0DC42-5A24-D785-228B-04313B93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F15F3F-6B2D-EAFD-F06C-15E3C3F8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90FE9-55C4-C7ED-F33E-6C89C0FA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BA715C-7208-C5C5-C2EF-DC2050F7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56F6B0-B84B-17ED-B4E0-BD19957A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C9113-9BB8-E313-CC12-3BFC01F4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4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49DC7-6703-9CBD-F322-A7A87DE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61AE45-B3A6-5758-FE38-4D6FB37A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E0C107-457A-6481-24D4-1AFFEFE6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FC3BD-0DF1-BA54-6DF4-A4F898E2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9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E046E-0707-7609-C616-6DF99D15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99ECA0-A80F-9B83-CD4D-1339B412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3433B3-A345-3E85-1F75-0455140F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60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BA2F-FD27-DB45-704B-15A14EE5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344D0-7DF9-EB66-DE09-F911E17A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7EBBE6-6BE5-62B3-A703-1296F46E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827F26-D6A6-1E66-B1C3-004E1E7E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D6ACE-2A2A-3740-5CAA-3BCAF1F7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53F64-5D22-FE3E-61FA-1B806BD9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68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C18E-CDA6-CB13-F735-4326C58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D63A17-BDBC-C4D8-6044-CD7C44FF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A7E3A-B595-547F-16B8-745EE676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4B9015-1EE7-E187-96CB-20B3E08D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7A4B1B-04ED-F652-6329-75D99218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C8C89-BF0A-C13B-5F2E-CBA78070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9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11667C-BC73-92D4-BCAB-59278760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2E4FD-748A-20FC-DEEA-FC136D6F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12B7C-F9B3-C025-6EF4-3CA11707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ECEE-AE75-43DD-A7FF-B949CCFCDD6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AD92E-0C25-33EB-5743-EC6AEE4A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96C6D-E333-652A-CF92-89CAF63FF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5D6A-64DF-4ED1-8ABA-212066D2D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2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2698A8-1EEF-FF7B-61E5-A09520E2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18574"/>
            <a:ext cx="8630854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2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</dc:creator>
  <cp:lastModifiedBy>JONATHAN</cp:lastModifiedBy>
  <cp:revision>1</cp:revision>
  <dcterms:created xsi:type="dcterms:W3CDTF">2023-09-29T03:12:15Z</dcterms:created>
  <dcterms:modified xsi:type="dcterms:W3CDTF">2023-09-29T03:12:49Z</dcterms:modified>
</cp:coreProperties>
</file>